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ppt/_rels/presentation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_rels/slideLayout57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60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8.xml.rels" ContentType="application/vnd.openxmlformats-package.relationships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5.xml" ContentType="application/vnd.openxmlformats-officedocument.theme+xml"/>
  <Override PartName="/ppt/theme/theme4.xml" ContentType="application/vnd.openxmlformats-officedocument.theme+xml"/>
  <Override PartName="/ppt/media/image6.png" ContentType="image/png"/>
  <Override PartName="/ppt/media/image2.png" ContentType="image/png"/>
  <Override PartName="/ppt/media/image7.jpeg" ContentType="image/jpeg"/>
  <Override PartName="/ppt/media/image4.png" ContentType="image/png"/>
  <Override PartName="/ppt/media/image1.png" ContentType="image/png"/>
  <Override PartName="/ppt/media/image3.png" ContentType="image/png"/>
  <Override PartName="/ppt/media/image5.png" ContentType="image/png"/>
  <Override PartName="/ppt/presentation.xml" ContentType="application/vnd.openxmlformats-officedocument.presentationml.presentation.main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slideMaster4.xml" ContentType="application/vnd.openxmlformats-officedocument.presentationml.slideMaster+xml"/>
  <Override PartName="/_rels/.rels" ContentType="application/vnd.openxmlformats-package.relationships+xml"/>
  <Override PartName="/customXml/itemProps3.xml" ContentType="application/vnd.openxmlformats-officedocument.customXmlProperties+xml"/>
  <Override PartName="/customXml/_rels/item2.xml.rels" ContentType="application/vnd.openxmlformats-package.relationships+xml"/>
  <Override PartName="/customXml/_rels/item1.xml.rels" ContentType="application/vnd.openxmlformats-package.relationships+xml"/>
  <Override PartName="/customXml/_rels/item3.xml.rels" ContentType="application/vnd.openxmlformats-package.relationships+xml"/>
  <Override PartName="/customXml/item3.xml" ContentType="application/xml"/>
  <Override PartName="/customXml/itemProps2.xml" ContentType="application/vnd.openxmlformats-officedocument.customXmlProperties+xml"/>
  <Override PartName="/customXml/item1.xml" ContentType="application/xml"/>
  <Override PartName="/customXml/item2.xml" ContentType="application/xml"/>
  <Override PartName="/customXml/itemProps1.xml" ContentType="application/vnd.openxmlformats-officedocument.customXml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customXml" Target="../customXml/item1.xml"/><Relationship Id="rId5" Type="http://schemas.openxmlformats.org/officeDocument/2006/relationships/customXml" Target="../customXml/item2.xml"/><Relationship Id="rId6" Type="http://schemas.openxmlformats.org/officeDocument/2006/relationships/customXml" Target="../customXml/item3.xml"/><Relationship Id="rId7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  <p:sldMasterId id="2147483700" r:id="rId6"/>
  </p:sldMasterIdLst>
  <p:sldIdLst>
    <p:sldId id="256" r:id="rId7"/>
    <p:sldId id="257" r:id="rId8"/>
    <p:sldId id="258" r:id="rId9"/>
    <p:sldId id="259" r:id="rId10"/>
    <p:sldId id="260" r:id="rId11"/>
  </p:sldIdLst>
  <p:sldSz cx="12192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81040" y="492480"/>
            <a:ext cx="11029320" cy="526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2214360" y="1027440"/>
            <a:ext cx="617364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2214360" y="1255680"/>
            <a:ext cx="617364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81040" y="492480"/>
            <a:ext cx="11029320" cy="526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2214360" y="1027440"/>
            <a:ext cx="301248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377680" y="1027440"/>
            <a:ext cx="301248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2214360" y="1255680"/>
            <a:ext cx="301248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5377680" y="1255680"/>
            <a:ext cx="301248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581040" y="492480"/>
            <a:ext cx="11029320" cy="526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2214360" y="1027440"/>
            <a:ext cx="1987560" cy="20808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4301640" y="1027440"/>
            <a:ext cx="1987560" cy="20808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body"/>
          </p:nvPr>
        </p:nvSpPr>
        <p:spPr>
          <a:xfrm>
            <a:off x="6388920" y="1027440"/>
            <a:ext cx="1987560" cy="20808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body"/>
          </p:nvPr>
        </p:nvSpPr>
        <p:spPr>
          <a:xfrm>
            <a:off x="2214360" y="1255680"/>
            <a:ext cx="1987560" cy="20808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44" name="PlaceHolder 6"/>
          <p:cNvSpPr>
            <a:spLocks noGrp="1"/>
          </p:cNvSpPr>
          <p:nvPr>
            <p:ph type="body"/>
          </p:nvPr>
        </p:nvSpPr>
        <p:spPr>
          <a:xfrm>
            <a:off x="4301640" y="1255680"/>
            <a:ext cx="1987560" cy="20808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45" name="PlaceHolder 7"/>
          <p:cNvSpPr>
            <a:spLocks noGrp="1"/>
          </p:cNvSpPr>
          <p:nvPr>
            <p:ph type="body"/>
          </p:nvPr>
        </p:nvSpPr>
        <p:spPr>
          <a:xfrm>
            <a:off x="6388920" y="1255680"/>
            <a:ext cx="1987560" cy="20808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81040" y="492480"/>
            <a:ext cx="11029320" cy="526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subTitle"/>
          </p:nvPr>
        </p:nvSpPr>
        <p:spPr>
          <a:xfrm>
            <a:off x="2214360" y="1017720"/>
            <a:ext cx="6173640" cy="456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81040" y="492480"/>
            <a:ext cx="11029320" cy="526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2214360" y="1027440"/>
            <a:ext cx="6173640" cy="436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581040" y="492480"/>
            <a:ext cx="11029320" cy="526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2214360" y="1027440"/>
            <a:ext cx="3012480" cy="436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5377680" y="1027440"/>
            <a:ext cx="3012480" cy="436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581040" y="492480"/>
            <a:ext cx="11029320" cy="526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subTitle"/>
          </p:nvPr>
        </p:nvSpPr>
        <p:spPr>
          <a:xfrm>
            <a:off x="581040" y="492480"/>
            <a:ext cx="11029320" cy="2441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581040" y="492480"/>
            <a:ext cx="11029320" cy="526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2214360" y="1027440"/>
            <a:ext cx="301248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5377680" y="1027440"/>
            <a:ext cx="3012480" cy="436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2214360" y="1255680"/>
            <a:ext cx="301248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81040" y="492480"/>
            <a:ext cx="11029320" cy="526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subTitle"/>
          </p:nvPr>
        </p:nvSpPr>
        <p:spPr>
          <a:xfrm>
            <a:off x="2214360" y="1017720"/>
            <a:ext cx="6173640" cy="456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581040" y="492480"/>
            <a:ext cx="11029320" cy="526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2214360" y="1027440"/>
            <a:ext cx="3012480" cy="436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5377680" y="1027440"/>
            <a:ext cx="301248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5377680" y="1255680"/>
            <a:ext cx="301248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581040" y="492480"/>
            <a:ext cx="11029320" cy="526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2214360" y="1027440"/>
            <a:ext cx="301248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5377680" y="1027440"/>
            <a:ext cx="301248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2214360" y="1255680"/>
            <a:ext cx="617364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581040" y="492480"/>
            <a:ext cx="11029320" cy="526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2214360" y="1027440"/>
            <a:ext cx="617364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2214360" y="1255680"/>
            <a:ext cx="617364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581040" y="492480"/>
            <a:ext cx="11029320" cy="526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2214360" y="1027440"/>
            <a:ext cx="301248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5377680" y="1027440"/>
            <a:ext cx="301248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2214360" y="1255680"/>
            <a:ext cx="301248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109" name="PlaceHolder 5"/>
          <p:cNvSpPr>
            <a:spLocks noGrp="1"/>
          </p:cNvSpPr>
          <p:nvPr>
            <p:ph type="body"/>
          </p:nvPr>
        </p:nvSpPr>
        <p:spPr>
          <a:xfrm>
            <a:off x="5377680" y="1255680"/>
            <a:ext cx="301248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581040" y="492480"/>
            <a:ext cx="11029320" cy="526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2214360" y="1027440"/>
            <a:ext cx="1987560" cy="20808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4301640" y="1027440"/>
            <a:ext cx="1987560" cy="20808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6388920" y="1027440"/>
            <a:ext cx="1987560" cy="20808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114" name="PlaceHolder 5"/>
          <p:cNvSpPr>
            <a:spLocks noGrp="1"/>
          </p:cNvSpPr>
          <p:nvPr>
            <p:ph type="body"/>
          </p:nvPr>
        </p:nvSpPr>
        <p:spPr>
          <a:xfrm>
            <a:off x="2214360" y="1255680"/>
            <a:ext cx="1987560" cy="20808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115" name="PlaceHolder 6"/>
          <p:cNvSpPr>
            <a:spLocks noGrp="1"/>
          </p:cNvSpPr>
          <p:nvPr>
            <p:ph type="body"/>
          </p:nvPr>
        </p:nvSpPr>
        <p:spPr>
          <a:xfrm>
            <a:off x="4301640" y="1255680"/>
            <a:ext cx="1987560" cy="20808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116" name="PlaceHolder 7"/>
          <p:cNvSpPr>
            <a:spLocks noGrp="1"/>
          </p:cNvSpPr>
          <p:nvPr>
            <p:ph type="body"/>
          </p:nvPr>
        </p:nvSpPr>
        <p:spPr>
          <a:xfrm>
            <a:off x="6388920" y="1255680"/>
            <a:ext cx="1987560" cy="20808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581040" y="492480"/>
            <a:ext cx="11029320" cy="526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 type="subTitle"/>
          </p:nvPr>
        </p:nvSpPr>
        <p:spPr>
          <a:xfrm>
            <a:off x="2214360" y="1017720"/>
            <a:ext cx="6173640" cy="456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581040" y="492480"/>
            <a:ext cx="11029320" cy="526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2214360" y="1027440"/>
            <a:ext cx="6173640" cy="436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581040" y="492480"/>
            <a:ext cx="11029320" cy="526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body"/>
          </p:nvPr>
        </p:nvSpPr>
        <p:spPr>
          <a:xfrm>
            <a:off x="2214360" y="1027440"/>
            <a:ext cx="3012480" cy="436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130" name="PlaceHolder 3"/>
          <p:cNvSpPr>
            <a:spLocks noGrp="1"/>
          </p:cNvSpPr>
          <p:nvPr>
            <p:ph type="body"/>
          </p:nvPr>
        </p:nvSpPr>
        <p:spPr>
          <a:xfrm>
            <a:off x="5377680" y="1027440"/>
            <a:ext cx="3012480" cy="436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581040" y="492480"/>
            <a:ext cx="11029320" cy="526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81040" y="492480"/>
            <a:ext cx="11029320" cy="526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2214360" y="1027440"/>
            <a:ext cx="6173640" cy="436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subTitle"/>
          </p:nvPr>
        </p:nvSpPr>
        <p:spPr>
          <a:xfrm>
            <a:off x="581040" y="492480"/>
            <a:ext cx="11029320" cy="2441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581040" y="492480"/>
            <a:ext cx="11029320" cy="526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2214360" y="1027440"/>
            <a:ext cx="301248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135" name="PlaceHolder 3"/>
          <p:cNvSpPr>
            <a:spLocks noGrp="1"/>
          </p:cNvSpPr>
          <p:nvPr>
            <p:ph type="body"/>
          </p:nvPr>
        </p:nvSpPr>
        <p:spPr>
          <a:xfrm>
            <a:off x="5377680" y="1027440"/>
            <a:ext cx="3012480" cy="436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136" name="PlaceHolder 4"/>
          <p:cNvSpPr>
            <a:spLocks noGrp="1"/>
          </p:cNvSpPr>
          <p:nvPr>
            <p:ph type="body"/>
          </p:nvPr>
        </p:nvSpPr>
        <p:spPr>
          <a:xfrm>
            <a:off x="2214360" y="1255680"/>
            <a:ext cx="301248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581040" y="492480"/>
            <a:ext cx="11029320" cy="526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2214360" y="1027440"/>
            <a:ext cx="3012480" cy="436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5377680" y="1027440"/>
            <a:ext cx="301248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140" name="PlaceHolder 4"/>
          <p:cNvSpPr>
            <a:spLocks noGrp="1"/>
          </p:cNvSpPr>
          <p:nvPr>
            <p:ph type="body"/>
          </p:nvPr>
        </p:nvSpPr>
        <p:spPr>
          <a:xfrm>
            <a:off x="5377680" y="1255680"/>
            <a:ext cx="301248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581040" y="492480"/>
            <a:ext cx="11029320" cy="526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2214360" y="1027440"/>
            <a:ext cx="301248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5377680" y="1027440"/>
            <a:ext cx="301248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2214360" y="1255680"/>
            <a:ext cx="617364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581040" y="492480"/>
            <a:ext cx="11029320" cy="526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2214360" y="1027440"/>
            <a:ext cx="617364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2214360" y="1255680"/>
            <a:ext cx="617364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581040" y="492480"/>
            <a:ext cx="11029320" cy="526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 type="body"/>
          </p:nvPr>
        </p:nvSpPr>
        <p:spPr>
          <a:xfrm>
            <a:off x="2214360" y="1027440"/>
            <a:ext cx="301248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150" name="PlaceHolder 3"/>
          <p:cNvSpPr>
            <a:spLocks noGrp="1"/>
          </p:cNvSpPr>
          <p:nvPr>
            <p:ph type="body"/>
          </p:nvPr>
        </p:nvSpPr>
        <p:spPr>
          <a:xfrm>
            <a:off x="5377680" y="1027440"/>
            <a:ext cx="301248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151" name="PlaceHolder 4"/>
          <p:cNvSpPr>
            <a:spLocks noGrp="1"/>
          </p:cNvSpPr>
          <p:nvPr>
            <p:ph type="body"/>
          </p:nvPr>
        </p:nvSpPr>
        <p:spPr>
          <a:xfrm>
            <a:off x="2214360" y="1255680"/>
            <a:ext cx="301248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152" name="PlaceHolder 5"/>
          <p:cNvSpPr>
            <a:spLocks noGrp="1"/>
          </p:cNvSpPr>
          <p:nvPr>
            <p:ph type="body"/>
          </p:nvPr>
        </p:nvSpPr>
        <p:spPr>
          <a:xfrm>
            <a:off x="5377680" y="1255680"/>
            <a:ext cx="301248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581040" y="492480"/>
            <a:ext cx="11029320" cy="526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 type="body"/>
          </p:nvPr>
        </p:nvSpPr>
        <p:spPr>
          <a:xfrm>
            <a:off x="2214360" y="1027440"/>
            <a:ext cx="1987560" cy="20808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 type="body"/>
          </p:nvPr>
        </p:nvSpPr>
        <p:spPr>
          <a:xfrm>
            <a:off x="4301640" y="1027440"/>
            <a:ext cx="1987560" cy="20808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156" name="PlaceHolder 4"/>
          <p:cNvSpPr>
            <a:spLocks noGrp="1"/>
          </p:cNvSpPr>
          <p:nvPr>
            <p:ph type="body"/>
          </p:nvPr>
        </p:nvSpPr>
        <p:spPr>
          <a:xfrm>
            <a:off x="6388920" y="1027440"/>
            <a:ext cx="1987560" cy="20808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157" name="PlaceHolder 5"/>
          <p:cNvSpPr>
            <a:spLocks noGrp="1"/>
          </p:cNvSpPr>
          <p:nvPr>
            <p:ph type="body"/>
          </p:nvPr>
        </p:nvSpPr>
        <p:spPr>
          <a:xfrm>
            <a:off x="2214360" y="1255680"/>
            <a:ext cx="1987560" cy="20808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158" name="PlaceHolder 6"/>
          <p:cNvSpPr>
            <a:spLocks noGrp="1"/>
          </p:cNvSpPr>
          <p:nvPr>
            <p:ph type="body"/>
          </p:nvPr>
        </p:nvSpPr>
        <p:spPr>
          <a:xfrm>
            <a:off x="4301640" y="1255680"/>
            <a:ext cx="1987560" cy="20808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159" name="PlaceHolder 7"/>
          <p:cNvSpPr>
            <a:spLocks noGrp="1"/>
          </p:cNvSpPr>
          <p:nvPr>
            <p:ph type="body"/>
          </p:nvPr>
        </p:nvSpPr>
        <p:spPr>
          <a:xfrm>
            <a:off x="6388920" y="1255680"/>
            <a:ext cx="1987560" cy="20808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title"/>
          </p:nvPr>
        </p:nvSpPr>
        <p:spPr>
          <a:xfrm>
            <a:off x="581040" y="492480"/>
            <a:ext cx="11029320" cy="526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71" name="PlaceHolder 2"/>
          <p:cNvSpPr>
            <a:spLocks noGrp="1"/>
          </p:cNvSpPr>
          <p:nvPr>
            <p:ph type="subTitle"/>
          </p:nvPr>
        </p:nvSpPr>
        <p:spPr>
          <a:xfrm>
            <a:off x="2214360" y="1017720"/>
            <a:ext cx="6173640" cy="456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PlaceHolder 1"/>
          <p:cNvSpPr>
            <a:spLocks noGrp="1"/>
          </p:cNvSpPr>
          <p:nvPr>
            <p:ph type="title"/>
          </p:nvPr>
        </p:nvSpPr>
        <p:spPr>
          <a:xfrm>
            <a:off x="581040" y="492480"/>
            <a:ext cx="11029320" cy="526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73" name="PlaceHolder 2"/>
          <p:cNvSpPr>
            <a:spLocks noGrp="1"/>
          </p:cNvSpPr>
          <p:nvPr>
            <p:ph type="body"/>
          </p:nvPr>
        </p:nvSpPr>
        <p:spPr>
          <a:xfrm>
            <a:off x="2214360" y="1027440"/>
            <a:ext cx="6173640" cy="436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81040" y="492480"/>
            <a:ext cx="11029320" cy="526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2214360" y="1027440"/>
            <a:ext cx="3012480" cy="436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377680" y="1027440"/>
            <a:ext cx="3012480" cy="436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581040" y="492480"/>
            <a:ext cx="11029320" cy="526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75" name="PlaceHolder 2"/>
          <p:cNvSpPr>
            <a:spLocks noGrp="1"/>
          </p:cNvSpPr>
          <p:nvPr>
            <p:ph type="body"/>
          </p:nvPr>
        </p:nvSpPr>
        <p:spPr>
          <a:xfrm>
            <a:off x="2214360" y="1027440"/>
            <a:ext cx="3012480" cy="436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176" name="PlaceHolder 3"/>
          <p:cNvSpPr>
            <a:spLocks noGrp="1"/>
          </p:cNvSpPr>
          <p:nvPr>
            <p:ph type="body"/>
          </p:nvPr>
        </p:nvSpPr>
        <p:spPr>
          <a:xfrm>
            <a:off x="5377680" y="1027440"/>
            <a:ext cx="3012480" cy="436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title"/>
          </p:nvPr>
        </p:nvSpPr>
        <p:spPr>
          <a:xfrm>
            <a:off x="581040" y="492480"/>
            <a:ext cx="11029320" cy="526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subTitle"/>
          </p:nvPr>
        </p:nvSpPr>
        <p:spPr>
          <a:xfrm>
            <a:off x="581040" y="492480"/>
            <a:ext cx="11029320" cy="2441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581040" y="492480"/>
            <a:ext cx="11029320" cy="526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80" name="PlaceHolder 2"/>
          <p:cNvSpPr>
            <a:spLocks noGrp="1"/>
          </p:cNvSpPr>
          <p:nvPr>
            <p:ph type="body"/>
          </p:nvPr>
        </p:nvSpPr>
        <p:spPr>
          <a:xfrm>
            <a:off x="2214360" y="1027440"/>
            <a:ext cx="301248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181" name="PlaceHolder 3"/>
          <p:cNvSpPr>
            <a:spLocks noGrp="1"/>
          </p:cNvSpPr>
          <p:nvPr>
            <p:ph type="body"/>
          </p:nvPr>
        </p:nvSpPr>
        <p:spPr>
          <a:xfrm>
            <a:off x="5377680" y="1027440"/>
            <a:ext cx="3012480" cy="436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182" name="PlaceHolder 4"/>
          <p:cNvSpPr>
            <a:spLocks noGrp="1"/>
          </p:cNvSpPr>
          <p:nvPr>
            <p:ph type="body"/>
          </p:nvPr>
        </p:nvSpPr>
        <p:spPr>
          <a:xfrm>
            <a:off x="2214360" y="1255680"/>
            <a:ext cx="301248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title"/>
          </p:nvPr>
        </p:nvSpPr>
        <p:spPr>
          <a:xfrm>
            <a:off x="581040" y="492480"/>
            <a:ext cx="11029320" cy="526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84" name="PlaceHolder 2"/>
          <p:cNvSpPr>
            <a:spLocks noGrp="1"/>
          </p:cNvSpPr>
          <p:nvPr>
            <p:ph type="body"/>
          </p:nvPr>
        </p:nvSpPr>
        <p:spPr>
          <a:xfrm>
            <a:off x="2214360" y="1027440"/>
            <a:ext cx="3012480" cy="436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185" name="PlaceHolder 3"/>
          <p:cNvSpPr>
            <a:spLocks noGrp="1"/>
          </p:cNvSpPr>
          <p:nvPr>
            <p:ph type="body"/>
          </p:nvPr>
        </p:nvSpPr>
        <p:spPr>
          <a:xfrm>
            <a:off x="5377680" y="1027440"/>
            <a:ext cx="301248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186" name="PlaceHolder 4"/>
          <p:cNvSpPr>
            <a:spLocks noGrp="1"/>
          </p:cNvSpPr>
          <p:nvPr>
            <p:ph type="body"/>
          </p:nvPr>
        </p:nvSpPr>
        <p:spPr>
          <a:xfrm>
            <a:off x="5377680" y="1255680"/>
            <a:ext cx="301248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title"/>
          </p:nvPr>
        </p:nvSpPr>
        <p:spPr>
          <a:xfrm>
            <a:off x="581040" y="492480"/>
            <a:ext cx="11029320" cy="526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88" name="PlaceHolder 2"/>
          <p:cNvSpPr>
            <a:spLocks noGrp="1"/>
          </p:cNvSpPr>
          <p:nvPr>
            <p:ph type="body"/>
          </p:nvPr>
        </p:nvSpPr>
        <p:spPr>
          <a:xfrm>
            <a:off x="2214360" y="1027440"/>
            <a:ext cx="301248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189" name="PlaceHolder 3"/>
          <p:cNvSpPr>
            <a:spLocks noGrp="1"/>
          </p:cNvSpPr>
          <p:nvPr>
            <p:ph type="body"/>
          </p:nvPr>
        </p:nvSpPr>
        <p:spPr>
          <a:xfrm>
            <a:off x="5377680" y="1027440"/>
            <a:ext cx="301248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190" name="PlaceHolder 4"/>
          <p:cNvSpPr>
            <a:spLocks noGrp="1"/>
          </p:cNvSpPr>
          <p:nvPr>
            <p:ph type="body"/>
          </p:nvPr>
        </p:nvSpPr>
        <p:spPr>
          <a:xfrm>
            <a:off x="2214360" y="1255680"/>
            <a:ext cx="617364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/>
          </p:cNvSpPr>
          <p:nvPr>
            <p:ph type="title"/>
          </p:nvPr>
        </p:nvSpPr>
        <p:spPr>
          <a:xfrm>
            <a:off x="581040" y="492480"/>
            <a:ext cx="11029320" cy="526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92" name="PlaceHolder 2"/>
          <p:cNvSpPr>
            <a:spLocks noGrp="1"/>
          </p:cNvSpPr>
          <p:nvPr>
            <p:ph type="body"/>
          </p:nvPr>
        </p:nvSpPr>
        <p:spPr>
          <a:xfrm>
            <a:off x="2214360" y="1027440"/>
            <a:ext cx="617364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193" name="PlaceHolder 3"/>
          <p:cNvSpPr>
            <a:spLocks noGrp="1"/>
          </p:cNvSpPr>
          <p:nvPr>
            <p:ph type="body"/>
          </p:nvPr>
        </p:nvSpPr>
        <p:spPr>
          <a:xfrm>
            <a:off x="2214360" y="1255680"/>
            <a:ext cx="617364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laceHolder 1"/>
          <p:cNvSpPr>
            <a:spLocks noGrp="1"/>
          </p:cNvSpPr>
          <p:nvPr>
            <p:ph type="title"/>
          </p:nvPr>
        </p:nvSpPr>
        <p:spPr>
          <a:xfrm>
            <a:off x="581040" y="492480"/>
            <a:ext cx="11029320" cy="526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95" name="PlaceHolder 2"/>
          <p:cNvSpPr>
            <a:spLocks noGrp="1"/>
          </p:cNvSpPr>
          <p:nvPr>
            <p:ph type="body"/>
          </p:nvPr>
        </p:nvSpPr>
        <p:spPr>
          <a:xfrm>
            <a:off x="2214360" y="1027440"/>
            <a:ext cx="301248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196" name="PlaceHolder 3"/>
          <p:cNvSpPr>
            <a:spLocks noGrp="1"/>
          </p:cNvSpPr>
          <p:nvPr>
            <p:ph type="body"/>
          </p:nvPr>
        </p:nvSpPr>
        <p:spPr>
          <a:xfrm>
            <a:off x="5377680" y="1027440"/>
            <a:ext cx="301248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197" name="PlaceHolder 4"/>
          <p:cNvSpPr>
            <a:spLocks noGrp="1"/>
          </p:cNvSpPr>
          <p:nvPr>
            <p:ph type="body"/>
          </p:nvPr>
        </p:nvSpPr>
        <p:spPr>
          <a:xfrm>
            <a:off x="2214360" y="1255680"/>
            <a:ext cx="301248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198" name="PlaceHolder 5"/>
          <p:cNvSpPr>
            <a:spLocks noGrp="1"/>
          </p:cNvSpPr>
          <p:nvPr>
            <p:ph type="body"/>
          </p:nvPr>
        </p:nvSpPr>
        <p:spPr>
          <a:xfrm>
            <a:off x="5377680" y="1255680"/>
            <a:ext cx="301248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PlaceHolder 1"/>
          <p:cNvSpPr>
            <a:spLocks noGrp="1"/>
          </p:cNvSpPr>
          <p:nvPr>
            <p:ph type="title"/>
          </p:nvPr>
        </p:nvSpPr>
        <p:spPr>
          <a:xfrm>
            <a:off x="581040" y="492480"/>
            <a:ext cx="11029320" cy="526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200" name="PlaceHolder 2"/>
          <p:cNvSpPr>
            <a:spLocks noGrp="1"/>
          </p:cNvSpPr>
          <p:nvPr>
            <p:ph type="body"/>
          </p:nvPr>
        </p:nvSpPr>
        <p:spPr>
          <a:xfrm>
            <a:off x="2214360" y="1027440"/>
            <a:ext cx="1987560" cy="20808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201" name="PlaceHolder 3"/>
          <p:cNvSpPr>
            <a:spLocks noGrp="1"/>
          </p:cNvSpPr>
          <p:nvPr>
            <p:ph type="body"/>
          </p:nvPr>
        </p:nvSpPr>
        <p:spPr>
          <a:xfrm>
            <a:off x="4301640" y="1027440"/>
            <a:ext cx="1987560" cy="20808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202" name="PlaceHolder 4"/>
          <p:cNvSpPr>
            <a:spLocks noGrp="1"/>
          </p:cNvSpPr>
          <p:nvPr>
            <p:ph type="body"/>
          </p:nvPr>
        </p:nvSpPr>
        <p:spPr>
          <a:xfrm>
            <a:off x="6388920" y="1027440"/>
            <a:ext cx="1987560" cy="20808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203" name="PlaceHolder 5"/>
          <p:cNvSpPr>
            <a:spLocks noGrp="1"/>
          </p:cNvSpPr>
          <p:nvPr>
            <p:ph type="body"/>
          </p:nvPr>
        </p:nvSpPr>
        <p:spPr>
          <a:xfrm>
            <a:off x="2214360" y="1255680"/>
            <a:ext cx="1987560" cy="20808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204" name="PlaceHolder 6"/>
          <p:cNvSpPr>
            <a:spLocks noGrp="1"/>
          </p:cNvSpPr>
          <p:nvPr>
            <p:ph type="body"/>
          </p:nvPr>
        </p:nvSpPr>
        <p:spPr>
          <a:xfrm>
            <a:off x="4301640" y="1255680"/>
            <a:ext cx="1987560" cy="20808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205" name="PlaceHolder 7"/>
          <p:cNvSpPr>
            <a:spLocks noGrp="1"/>
          </p:cNvSpPr>
          <p:nvPr>
            <p:ph type="body"/>
          </p:nvPr>
        </p:nvSpPr>
        <p:spPr>
          <a:xfrm>
            <a:off x="6388920" y="1255680"/>
            <a:ext cx="1987560" cy="20808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81040" y="492480"/>
            <a:ext cx="11029320" cy="526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PlaceHolder 1"/>
          <p:cNvSpPr>
            <a:spLocks noGrp="1"/>
          </p:cNvSpPr>
          <p:nvPr>
            <p:ph type="title"/>
          </p:nvPr>
        </p:nvSpPr>
        <p:spPr>
          <a:xfrm>
            <a:off x="581040" y="492480"/>
            <a:ext cx="11029320" cy="526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213" name="PlaceHolder 2"/>
          <p:cNvSpPr>
            <a:spLocks noGrp="1"/>
          </p:cNvSpPr>
          <p:nvPr>
            <p:ph type="subTitle"/>
          </p:nvPr>
        </p:nvSpPr>
        <p:spPr>
          <a:xfrm>
            <a:off x="2214360" y="1017720"/>
            <a:ext cx="6173640" cy="456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PlaceHolder 1"/>
          <p:cNvSpPr>
            <a:spLocks noGrp="1"/>
          </p:cNvSpPr>
          <p:nvPr>
            <p:ph type="title"/>
          </p:nvPr>
        </p:nvSpPr>
        <p:spPr>
          <a:xfrm>
            <a:off x="581040" y="492480"/>
            <a:ext cx="11029320" cy="526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215" name="PlaceHolder 2"/>
          <p:cNvSpPr>
            <a:spLocks noGrp="1"/>
          </p:cNvSpPr>
          <p:nvPr>
            <p:ph type="body"/>
          </p:nvPr>
        </p:nvSpPr>
        <p:spPr>
          <a:xfrm>
            <a:off x="2214360" y="1027440"/>
            <a:ext cx="6173640" cy="436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PlaceHolder 1"/>
          <p:cNvSpPr>
            <a:spLocks noGrp="1"/>
          </p:cNvSpPr>
          <p:nvPr>
            <p:ph type="title"/>
          </p:nvPr>
        </p:nvSpPr>
        <p:spPr>
          <a:xfrm>
            <a:off x="581040" y="492480"/>
            <a:ext cx="11029320" cy="526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217" name="PlaceHolder 2"/>
          <p:cNvSpPr>
            <a:spLocks noGrp="1"/>
          </p:cNvSpPr>
          <p:nvPr>
            <p:ph type="body"/>
          </p:nvPr>
        </p:nvSpPr>
        <p:spPr>
          <a:xfrm>
            <a:off x="2214360" y="1027440"/>
            <a:ext cx="3012480" cy="436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218" name="PlaceHolder 3"/>
          <p:cNvSpPr>
            <a:spLocks noGrp="1"/>
          </p:cNvSpPr>
          <p:nvPr>
            <p:ph type="body"/>
          </p:nvPr>
        </p:nvSpPr>
        <p:spPr>
          <a:xfrm>
            <a:off x="5377680" y="1027440"/>
            <a:ext cx="3012480" cy="436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PlaceHolder 1"/>
          <p:cNvSpPr>
            <a:spLocks noGrp="1"/>
          </p:cNvSpPr>
          <p:nvPr>
            <p:ph type="title"/>
          </p:nvPr>
        </p:nvSpPr>
        <p:spPr>
          <a:xfrm>
            <a:off x="581040" y="492480"/>
            <a:ext cx="11029320" cy="526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PlaceHolder 1"/>
          <p:cNvSpPr>
            <a:spLocks noGrp="1"/>
          </p:cNvSpPr>
          <p:nvPr>
            <p:ph type="subTitle"/>
          </p:nvPr>
        </p:nvSpPr>
        <p:spPr>
          <a:xfrm>
            <a:off x="581040" y="492480"/>
            <a:ext cx="11029320" cy="2441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PlaceHolder 1"/>
          <p:cNvSpPr>
            <a:spLocks noGrp="1"/>
          </p:cNvSpPr>
          <p:nvPr>
            <p:ph type="title"/>
          </p:nvPr>
        </p:nvSpPr>
        <p:spPr>
          <a:xfrm>
            <a:off x="581040" y="492480"/>
            <a:ext cx="11029320" cy="526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222" name="PlaceHolder 2"/>
          <p:cNvSpPr>
            <a:spLocks noGrp="1"/>
          </p:cNvSpPr>
          <p:nvPr>
            <p:ph type="body"/>
          </p:nvPr>
        </p:nvSpPr>
        <p:spPr>
          <a:xfrm>
            <a:off x="2214360" y="1027440"/>
            <a:ext cx="301248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223" name="PlaceHolder 3"/>
          <p:cNvSpPr>
            <a:spLocks noGrp="1"/>
          </p:cNvSpPr>
          <p:nvPr>
            <p:ph type="body"/>
          </p:nvPr>
        </p:nvSpPr>
        <p:spPr>
          <a:xfrm>
            <a:off x="5377680" y="1027440"/>
            <a:ext cx="3012480" cy="436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224" name="PlaceHolder 4"/>
          <p:cNvSpPr>
            <a:spLocks noGrp="1"/>
          </p:cNvSpPr>
          <p:nvPr>
            <p:ph type="body"/>
          </p:nvPr>
        </p:nvSpPr>
        <p:spPr>
          <a:xfrm>
            <a:off x="2214360" y="1255680"/>
            <a:ext cx="301248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title"/>
          </p:nvPr>
        </p:nvSpPr>
        <p:spPr>
          <a:xfrm>
            <a:off x="581040" y="492480"/>
            <a:ext cx="11029320" cy="526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226" name="PlaceHolder 2"/>
          <p:cNvSpPr>
            <a:spLocks noGrp="1"/>
          </p:cNvSpPr>
          <p:nvPr>
            <p:ph type="body"/>
          </p:nvPr>
        </p:nvSpPr>
        <p:spPr>
          <a:xfrm>
            <a:off x="2214360" y="1027440"/>
            <a:ext cx="3012480" cy="436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227" name="PlaceHolder 3"/>
          <p:cNvSpPr>
            <a:spLocks noGrp="1"/>
          </p:cNvSpPr>
          <p:nvPr>
            <p:ph type="body"/>
          </p:nvPr>
        </p:nvSpPr>
        <p:spPr>
          <a:xfrm>
            <a:off x="5377680" y="1027440"/>
            <a:ext cx="301248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228" name="PlaceHolder 4"/>
          <p:cNvSpPr>
            <a:spLocks noGrp="1"/>
          </p:cNvSpPr>
          <p:nvPr>
            <p:ph type="body"/>
          </p:nvPr>
        </p:nvSpPr>
        <p:spPr>
          <a:xfrm>
            <a:off x="5377680" y="1255680"/>
            <a:ext cx="301248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title"/>
          </p:nvPr>
        </p:nvSpPr>
        <p:spPr>
          <a:xfrm>
            <a:off x="581040" y="492480"/>
            <a:ext cx="11029320" cy="526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230" name="PlaceHolder 2"/>
          <p:cNvSpPr>
            <a:spLocks noGrp="1"/>
          </p:cNvSpPr>
          <p:nvPr>
            <p:ph type="body"/>
          </p:nvPr>
        </p:nvSpPr>
        <p:spPr>
          <a:xfrm>
            <a:off x="2214360" y="1027440"/>
            <a:ext cx="301248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231" name="PlaceHolder 3"/>
          <p:cNvSpPr>
            <a:spLocks noGrp="1"/>
          </p:cNvSpPr>
          <p:nvPr>
            <p:ph type="body"/>
          </p:nvPr>
        </p:nvSpPr>
        <p:spPr>
          <a:xfrm>
            <a:off x="5377680" y="1027440"/>
            <a:ext cx="301248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232" name="PlaceHolder 4"/>
          <p:cNvSpPr>
            <a:spLocks noGrp="1"/>
          </p:cNvSpPr>
          <p:nvPr>
            <p:ph type="body"/>
          </p:nvPr>
        </p:nvSpPr>
        <p:spPr>
          <a:xfrm>
            <a:off x="2214360" y="1255680"/>
            <a:ext cx="617364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PlaceHolder 1"/>
          <p:cNvSpPr>
            <a:spLocks noGrp="1"/>
          </p:cNvSpPr>
          <p:nvPr>
            <p:ph type="title"/>
          </p:nvPr>
        </p:nvSpPr>
        <p:spPr>
          <a:xfrm>
            <a:off x="581040" y="492480"/>
            <a:ext cx="11029320" cy="526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234" name="PlaceHolder 2"/>
          <p:cNvSpPr>
            <a:spLocks noGrp="1"/>
          </p:cNvSpPr>
          <p:nvPr>
            <p:ph type="body"/>
          </p:nvPr>
        </p:nvSpPr>
        <p:spPr>
          <a:xfrm>
            <a:off x="2214360" y="1027440"/>
            <a:ext cx="617364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235" name="PlaceHolder 3"/>
          <p:cNvSpPr>
            <a:spLocks noGrp="1"/>
          </p:cNvSpPr>
          <p:nvPr>
            <p:ph type="body"/>
          </p:nvPr>
        </p:nvSpPr>
        <p:spPr>
          <a:xfrm>
            <a:off x="2214360" y="1255680"/>
            <a:ext cx="617364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laceHolder 1"/>
          <p:cNvSpPr>
            <a:spLocks noGrp="1"/>
          </p:cNvSpPr>
          <p:nvPr>
            <p:ph type="title"/>
          </p:nvPr>
        </p:nvSpPr>
        <p:spPr>
          <a:xfrm>
            <a:off x="581040" y="492480"/>
            <a:ext cx="11029320" cy="526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237" name="PlaceHolder 2"/>
          <p:cNvSpPr>
            <a:spLocks noGrp="1"/>
          </p:cNvSpPr>
          <p:nvPr>
            <p:ph type="body"/>
          </p:nvPr>
        </p:nvSpPr>
        <p:spPr>
          <a:xfrm>
            <a:off x="2214360" y="1027440"/>
            <a:ext cx="301248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238" name="PlaceHolder 3"/>
          <p:cNvSpPr>
            <a:spLocks noGrp="1"/>
          </p:cNvSpPr>
          <p:nvPr>
            <p:ph type="body"/>
          </p:nvPr>
        </p:nvSpPr>
        <p:spPr>
          <a:xfrm>
            <a:off x="5377680" y="1027440"/>
            <a:ext cx="301248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239" name="PlaceHolder 4"/>
          <p:cNvSpPr>
            <a:spLocks noGrp="1"/>
          </p:cNvSpPr>
          <p:nvPr>
            <p:ph type="body"/>
          </p:nvPr>
        </p:nvSpPr>
        <p:spPr>
          <a:xfrm>
            <a:off x="2214360" y="1255680"/>
            <a:ext cx="301248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240" name="PlaceHolder 5"/>
          <p:cNvSpPr>
            <a:spLocks noGrp="1"/>
          </p:cNvSpPr>
          <p:nvPr>
            <p:ph type="body"/>
          </p:nvPr>
        </p:nvSpPr>
        <p:spPr>
          <a:xfrm>
            <a:off x="5377680" y="1255680"/>
            <a:ext cx="301248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subTitle"/>
          </p:nvPr>
        </p:nvSpPr>
        <p:spPr>
          <a:xfrm>
            <a:off x="581040" y="492480"/>
            <a:ext cx="11029320" cy="2441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PlaceHolder 1"/>
          <p:cNvSpPr>
            <a:spLocks noGrp="1"/>
          </p:cNvSpPr>
          <p:nvPr>
            <p:ph type="title"/>
          </p:nvPr>
        </p:nvSpPr>
        <p:spPr>
          <a:xfrm>
            <a:off x="581040" y="492480"/>
            <a:ext cx="11029320" cy="526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242" name="PlaceHolder 2"/>
          <p:cNvSpPr>
            <a:spLocks noGrp="1"/>
          </p:cNvSpPr>
          <p:nvPr>
            <p:ph type="body"/>
          </p:nvPr>
        </p:nvSpPr>
        <p:spPr>
          <a:xfrm>
            <a:off x="2214360" y="1027440"/>
            <a:ext cx="1987560" cy="20808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243" name="PlaceHolder 3"/>
          <p:cNvSpPr>
            <a:spLocks noGrp="1"/>
          </p:cNvSpPr>
          <p:nvPr>
            <p:ph type="body"/>
          </p:nvPr>
        </p:nvSpPr>
        <p:spPr>
          <a:xfrm>
            <a:off x="4301640" y="1027440"/>
            <a:ext cx="1987560" cy="20808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244" name="PlaceHolder 4"/>
          <p:cNvSpPr>
            <a:spLocks noGrp="1"/>
          </p:cNvSpPr>
          <p:nvPr>
            <p:ph type="body"/>
          </p:nvPr>
        </p:nvSpPr>
        <p:spPr>
          <a:xfrm>
            <a:off x="6388920" y="1027440"/>
            <a:ext cx="1987560" cy="20808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245" name="PlaceHolder 5"/>
          <p:cNvSpPr>
            <a:spLocks noGrp="1"/>
          </p:cNvSpPr>
          <p:nvPr>
            <p:ph type="body"/>
          </p:nvPr>
        </p:nvSpPr>
        <p:spPr>
          <a:xfrm>
            <a:off x="2214360" y="1255680"/>
            <a:ext cx="1987560" cy="20808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246" name="PlaceHolder 6"/>
          <p:cNvSpPr>
            <a:spLocks noGrp="1"/>
          </p:cNvSpPr>
          <p:nvPr>
            <p:ph type="body"/>
          </p:nvPr>
        </p:nvSpPr>
        <p:spPr>
          <a:xfrm>
            <a:off x="4301640" y="1255680"/>
            <a:ext cx="1987560" cy="20808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247" name="PlaceHolder 7"/>
          <p:cNvSpPr>
            <a:spLocks noGrp="1"/>
          </p:cNvSpPr>
          <p:nvPr>
            <p:ph type="body"/>
          </p:nvPr>
        </p:nvSpPr>
        <p:spPr>
          <a:xfrm>
            <a:off x="6388920" y="1255680"/>
            <a:ext cx="1987560" cy="208080"/>
          </a:xfrm>
          <a:prstGeom prst="rect">
            <a:avLst/>
          </a:prstGeom>
        </p:spPr>
        <p:txBody>
          <a:bodyPr lIns="0" rIns="0" tIns="0" bIns="0">
            <a:normAutofit fontScale="2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81040" y="492480"/>
            <a:ext cx="11029320" cy="526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2214360" y="1027440"/>
            <a:ext cx="301248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377680" y="1027440"/>
            <a:ext cx="3012480" cy="436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2214360" y="1255680"/>
            <a:ext cx="301248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81040" y="492480"/>
            <a:ext cx="11029320" cy="526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2214360" y="1027440"/>
            <a:ext cx="3012480" cy="436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377680" y="1027440"/>
            <a:ext cx="301248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5377680" y="1255680"/>
            <a:ext cx="301248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81040" y="492480"/>
            <a:ext cx="11029320" cy="526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2214360" y="1027440"/>
            <a:ext cx="301248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377680" y="1027440"/>
            <a:ext cx="301248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2214360" y="1255680"/>
            <a:ext cx="6173640" cy="20808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Relationship Id="rId9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5.png"/><Relationship Id="rId3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1.xml"/><Relationship Id="rId8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6.png"/><Relationship Id="rId3" Type="http://schemas.openxmlformats.org/officeDocument/2006/relationships/slideLayout" Target="../slideLayouts/slideLayout49.xml"/><Relationship Id="rId4" Type="http://schemas.openxmlformats.org/officeDocument/2006/relationships/slideLayout" Target="../slideLayouts/slideLayout50.xml"/><Relationship Id="rId5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3.xml"/><Relationship Id="rId8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0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3391560"/>
            <a:ext cx="12191760" cy="609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rmAutofit/>
          </a:bodyPr>
          <a:p>
            <a:pPr algn="ctr">
              <a:lnSpc>
                <a:spcPct val="110000"/>
              </a:lnSpc>
              <a:spcBef>
                <a:spcPts val="400"/>
              </a:spcBef>
              <a:spcAft>
                <a:spcPts val="601"/>
              </a:spcAft>
              <a:tabLst>
                <a:tab algn="l" pos="0"/>
              </a:tabLst>
            </a:pPr>
            <a:r>
              <a:rPr b="0" lang="sr-RS" sz="2000" spc="-1" strike="noStrike" cap="all">
                <a:solidFill>
                  <a:srgbClr val="595959"/>
                </a:solidFill>
                <a:latin typeface="Verdana"/>
                <a:ea typeface="Verdana"/>
              </a:rPr>
              <a:t>Кандидат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1" name="CustomShape 2"/>
          <p:cNvSpPr/>
          <p:nvPr/>
        </p:nvSpPr>
        <p:spPr>
          <a:xfrm>
            <a:off x="496080" y="4674240"/>
            <a:ext cx="2725200" cy="377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rmAutofit/>
          </a:bodyPr>
          <a:p>
            <a:pPr>
              <a:lnSpc>
                <a:spcPct val="110000"/>
              </a:lnSpc>
              <a:spcBef>
                <a:spcPts val="320"/>
              </a:spcBef>
              <a:spcAft>
                <a:spcPts val="601"/>
              </a:spcAft>
              <a:tabLst>
                <a:tab algn="l" pos="0"/>
              </a:tabLst>
            </a:pPr>
            <a:r>
              <a:rPr b="0" lang="sr-RS" sz="1600" spc="-1" strike="noStrike" cap="all">
                <a:solidFill>
                  <a:srgbClr val="595959"/>
                </a:solidFill>
                <a:latin typeface="Verdana"/>
                <a:ea typeface="Verdana"/>
              </a:rPr>
              <a:t>Комисија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1872720" y="4669560"/>
            <a:ext cx="4344120" cy="377640"/>
          </a:xfrm>
          <a:prstGeom prst="rect">
            <a:avLst/>
          </a:prstGeom>
        </p:spPr>
        <p:txBody>
          <a:bodyPr anchor="ctr">
            <a:normAutofit/>
          </a:bodyPr>
          <a:p>
            <a:pPr marL="285840" indent="-285480">
              <a:lnSpc>
                <a:spcPct val="110000"/>
              </a:lnSpc>
              <a:spcBef>
                <a:spcPts val="320"/>
              </a:spcBef>
              <a:spcAft>
                <a:spcPts val="601"/>
              </a:spcAft>
              <a:buClr>
                <a:srgbClr val="145991"/>
              </a:buClr>
              <a:buFont typeface="Century Gothic"/>
              <a:buChar char="◦"/>
            </a:pPr>
            <a:r>
              <a:rPr b="0" lang="en-US" sz="1600" spc="-1" strike="noStrike">
                <a:solidFill>
                  <a:srgbClr val="595959"/>
                </a:solidFill>
                <a:latin typeface="Verdana"/>
                <a:ea typeface="Verdana"/>
              </a:rPr>
              <a:t>&lt;</a:t>
            </a:r>
            <a:r>
              <a:rPr b="0" lang="sr-RS" sz="1600" spc="-1" strike="noStrike">
                <a:solidFill>
                  <a:srgbClr val="595959"/>
                </a:solidFill>
                <a:latin typeface="Verdana"/>
                <a:ea typeface="Verdana"/>
              </a:rPr>
              <a:t>Члан 1</a:t>
            </a:r>
            <a:r>
              <a:rPr b="0" lang="en-US" sz="1600" spc="-1" strike="noStrike">
                <a:solidFill>
                  <a:srgbClr val="595959"/>
                </a:solidFill>
                <a:latin typeface="Verdana"/>
                <a:ea typeface="Verdana"/>
              </a:rPr>
              <a:t>&gt;</a:t>
            </a:r>
            <a:endParaRPr b="0" lang="en-US" sz="16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1541880" y="2090520"/>
            <a:ext cx="9108000" cy="733680"/>
          </a:xfrm>
          <a:prstGeom prst="rect">
            <a:avLst/>
          </a:prstGeom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r-RS" sz="3600" spc="-1" strike="noStrike" cap="all">
                <a:solidFill>
                  <a:srgbClr val="595959"/>
                </a:solidFill>
                <a:latin typeface="Verdana"/>
                <a:ea typeface="Verdana"/>
              </a:rPr>
              <a:t>(ре)</a:t>
            </a:r>
            <a:r>
              <a:rPr b="1" lang="sr-RS" sz="3600" spc="-1" strike="noStrike" cap="all">
                <a:solidFill>
                  <a:srgbClr val="595959"/>
                </a:solidFill>
                <a:latin typeface="Verdana"/>
                <a:ea typeface="Verdana"/>
              </a:rPr>
              <a:t>изб</a:t>
            </a:r>
            <a:r>
              <a:rPr b="1" lang="sr-RS" sz="3600" spc="-1" strike="noStrike" cap="all">
                <a:solidFill>
                  <a:srgbClr val="595959"/>
                </a:solidFill>
                <a:latin typeface="Verdana"/>
                <a:ea typeface="Verdana"/>
              </a:rPr>
              <a:t>ор у </a:t>
            </a:r>
            <a:r>
              <a:rPr b="1" lang="sr-RS" sz="3600" spc="-1" strike="noStrike" cap="all">
                <a:solidFill>
                  <a:srgbClr val="595959"/>
                </a:solidFill>
                <a:latin typeface="Verdana"/>
                <a:ea typeface="Verdana"/>
              </a:rPr>
              <a:t>зва</a:t>
            </a:r>
            <a:r>
              <a:rPr b="1" lang="sr-RS" sz="3600" spc="-1" strike="noStrike" cap="all">
                <a:solidFill>
                  <a:srgbClr val="595959"/>
                </a:solidFill>
                <a:latin typeface="Verdana"/>
                <a:ea typeface="Verdana"/>
              </a:rPr>
              <a:t>ње</a:t>
            </a:r>
            <a:endParaRPr b="0" lang="en-US" sz="36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1872720" y="5006520"/>
            <a:ext cx="4344120" cy="377640"/>
          </a:xfrm>
          <a:prstGeom prst="rect">
            <a:avLst/>
          </a:prstGeom>
        </p:spPr>
        <p:txBody>
          <a:bodyPr anchor="ctr">
            <a:normAutofit/>
          </a:bodyPr>
          <a:p>
            <a:pPr marL="285840" indent="-285480">
              <a:lnSpc>
                <a:spcPct val="110000"/>
              </a:lnSpc>
              <a:spcBef>
                <a:spcPts val="320"/>
              </a:spcBef>
              <a:spcAft>
                <a:spcPts val="601"/>
              </a:spcAft>
              <a:buClr>
                <a:srgbClr val="145991"/>
              </a:buClr>
              <a:buFont typeface="Century Gothic"/>
              <a:buChar char="◦"/>
            </a:pPr>
            <a:r>
              <a:rPr b="0" lang="en-US" sz="1600" spc="-1" strike="noStrike">
                <a:solidFill>
                  <a:srgbClr val="595959"/>
                </a:solidFill>
                <a:latin typeface="Verdana"/>
                <a:ea typeface="Verdana"/>
              </a:rPr>
              <a:t>&lt;</a:t>
            </a:r>
            <a:r>
              <a:rPr b="0" lang="sr-RS" sz="1600" spc="-1" strike="noStrike">
                <a:solidFill>
                  <a:srgbClr val="595959"/>
                </a:solidFill>
                <a:latin typeface="Verdana"/>
                <a:ea typeface="Verdana"/>
              </a:rPr>
              <a:t>Члан 2</a:t>
            </a:r>
            <a:r>
              <a:rPr b="0" lang="en-US" sz="1600" spc="-1" strike="noStrike">
                <a:solidFill>
                  <a:srgbClr val="595959"/>
                </a:solidFill>
                <a:latin typeface="Verdana"/>
                <a:ea typeface="Verdana"/>
              </a:rPr>
              <a:t>&gt;</a:t>
            </a:r>
            <a:endParaRPr b="0" lang="en-US" sz="16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1872720" y="5343120"/>
            <a:ext cx="4344120" cy="377640"/>
          </a:xfrm>
          <a:prstGeom prst="rect">
            <a:avLst/>
          </a:prstGeom>
        </p:spPr>
        <p:txBody>
          <a:bodyPr anchor="ctr">
            <a:normAutofit/>
          </a:bodyPr>
          <a:p>
            <a:pPr marL="285840" indent="-285480">
              <a:lnSpc>
                <a:spcPct val="110000"/>
              </a:lnSpc>
              <a:spcBef>
                <a:spcPts val="320"/>
              </a:spcBef>
              <a:spcAft>
                <a:spcPts val="601"/>
              </a:spcAft>
              <a:buClr>
                <a:srgbClr val="145991"/>
              </a:buClr>
              <a:buFont typeface="Century Gothic"/>
              <a:buChar char="◦"/>
            </a:pPr>
            <a:r>
              <a:rPr b="0" lang="en-US" sz="1600" spc="-1" strike="noStrike">
                <a:solidFill>
                  <a:srgbClr val="595959"/>
                </a:solidFill>
                <a:latin typeface="Verdana"/>
                <a:ea typeface="Verdana"/>
              </a:rPr>
              <a:t>&lt;</a:t>
            </a:r>
            <a:r>
              <a:rPr b="0" lang="sr-RS" sz="1600" spc="-1" strike="noStrike">
                <a:solidFill>
                  <a:srgbClr val="595959"/>
                </a:solidFill>
                <a:latin typeface="Verdana"/>
                <a:ea typeface="Verdana"/>
              </a:rPr>
              <a:t>Члан 3</a:t>
            </a:r>
            <a:r>
              <a:rPr b="0" lang="en-US" sz="1600" spc="-1" strike="noStrike">
                <a:solidFill>
                  <a:srgbClr val="595959"/>
                </a:solidFill>
                <a:latin typeface="Verdana"/>
                <a:ea typeface="Verdana"/>
              </a:rPr>
              <a:t>&gt;</a:t>
            </a:r>
            <a:endParaRPr b="0" lang="en-US" sz="16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body"/>
          </p:nvPr>
        </p:nvSpPr>
        <p:spPr>
          <a:xfrm>
            <a:off x="1872720" y="5680080"/>
            <a:ext cx="4344120" cy="377640"/>
          </a:xfrm>
          <a:prstGeom prst="rect">
            <a:avLst/>
          </a:prstGeom>
        </p:spPr>
        <p:txBody>
          <a:bodyPr anchor="ctr">
            <a:normAutofit/>
          </a:bodyPr>
          <a:p>
            <a:pPr marL="285840" indent="-285480">
              <a:lnSpc>
                <a:spcPct val="110000"/>
              </a:lnSpc>
              <a:spcBef>
                <a:spcPts val="320"/>
              </a:spcBef>
              <a:spcAft>
                <a:spcPts val="601"/>
              </a:spcAft>
              <a:buClr>
                <a:srgbClr val="145991"/>
              </a:buClr>
              <a:buFont typeface="Century Gothic"/>
              <a:buChar char="◦"/>
            </a:pPr>
            <a:r>
              <a:rPr b="0" lang="en-US" sz="1600" spc="-1" strike="noStrike">
                <a:solidFill>
                  <a:srgbClr val="595959"/>
                </a:solidFill>
                <a:latin typeface="Verdana"/>
                <a:ea typeface="Verdana"/>
              </a:rPr>
              <a:t>&lt;</a:t>
            </a:r>
            <a:r>
              <a:rPr b="0" lang="sr-RS" sz="1600" spc="-1" strike="noStrike">
                <a:solidFill>
                  <a:srgbClr val="595959"/>
                </a:solidFill>
                <a:latin typeface="Verdana"/>
                <a:ea typeface="Verdana"/>
              </a:rPr>
              <a:t>Члан 4</a:t>
            </a:r>
            <a:r>
              <a:rPr b="0" lang="en-US" sz="1600" spc="-1" strike="noStrike">
                <a:solidFill>
                  <a:srgbClr val="595959"/>
                </a:solidFill>
                <a:latin typeface="Verdana"/>
                <a:ea typeface="Verdana"/>
              </a:rPr>
              <a:t>&gt;</a:t>
            </a:r>
            <a:endParaRPr b="0" lang="en-US" sz="16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7" name="PlaceHolder 8"/>
          <p:cNvSpPr>
            <a:spLocks noGrp="1"/>
          </p:cNvSpPr>
          <p:nvPr>
            <p:ph type="body"/>
          </p:nvPr>
        </p:nvSpPr>
        <p:spPr>
          <a:xfrm>
            <a:off x="1872720" y="6017040"/>
            <a:ext cx="4344120" cy="377640"/>
          </a:xfrm>
          <a:prstGeom prst="rect">
            <a:avLst/>
          </a:prstGeom>
        </p:spPr>
        <p:txBody>
          <a:bodyPr anchor="ctr">
            <a:normAutofit/>
          </a:bodyPr>
          <a:p>
            <a:pPr marL="285840" indent="-285480">
              <a:lnSpc>
                <a:spcPct val="110000"/>
              </a:lnSpc>
              <a:spcBef>
                <a:spcPts val="320"/>
              </a:spcBef>
              <a:spcAft>
                <a:spcPts val="601"/>
              </a:spcAft>
              <a:buClr>
                <a:srgbClr val="145991"/>
              </a:buClr>
              <a:buFont typeface="Century Gothic"/>
              <a:buChar char="◦"/>
            </a:pPr>
            <a:r>
              <a:rPr b="0" lang="en-US" sz="1600" spc="-1" strike="noStrike">
                <a:solidFill>
                  <a:srgbClr val="595959"/>
                </a:solidFill>
                <a:latin typeface="Verdana"/>
                <a:ea typeface="Verdana"/>
              </a:rPr>
              <a:t>&lt;</a:t>
            </a:r>
            <a:r>
              <a:rPr b="0" lang="sr-RS" sz="1600" spc="-1" strike="noStrike">
                <a:solidFill>
                  <a:srgbClr val="595959"/>
                </a:solidFill>
                <a:latin typeface="Verdana"/>
                <a:ea typeface="Verdana"/>
              </a:rPr>
              <a:t>Члан 5</a:t>
            </a:r>
            <a:r>
              <a:rPr b="0" lang="en-US" sz="1600" spc="-1" strike="noStrike">
                <a:solidFill>
                  <a:srgbClr val="595959"/>
                </a:solidFill>
                <a:latin typeface="Verdana"/>
                <a:ea typeface="Verdana"/>
              </a:rPr>
              <a:t>&gt;</a:t>
            </a:r>
            <a:endParaRPr b="0" lang="en-US" sz="1600" spc="-1" strike="noStrike">
              <a:solidFill>
                <a:srgbClr val="404040"/>
              </a:solidFill>
              <a:latin typeface="Verdana"/>
            </a:endParaRPr>
          </a:p>
        </p:txBody>
      </p:sp>
      <p:pic>
        <p:nvPicPr>
          <p:cNvPr id="8" name="Picture 2" descr=""/>
          <p:cNvPicPr/>
          <p:nvPr/>
        </p:nvPicPr>
        <p:blipFill>
          <a:blip r:embed="rId2"/>
          <a:stretch/>
        </p:blipFill>
        <p:spPr>
          <a:xfrm>
            <a:off x="10262880" y="231480"/>
            <a:ext cx="1687320" cy="1461600"/>
          </a:xfrm>
          <a:prstGeom prst="rect">
            <a:avLst/>
          </a:prstGeom>
          <a:ln>
            <a:noFill/>
          </a:ln>
        </p:spPr>
      </p:pic>
      <p:sp>
        <p:nvSpPr>
          <p:cNvPr id="9" name="PlaceHolder 9"/>
          <p:cNvSpPr>
            <a:spLocks noGrp="1"/>
          </p:cNvSpPr>
          <p:nvPr>
            <p:ph type="body"/>
          </p:nvPr>
        </p:nvSpPr>
        <p:spPr>
          <a:xfrm>
            <a:off x="1541520" y="2723400"/>
            <a:ext cx="9108720" cy="719640"/>
          </a:xfrm>
          <a:prstGeom prst="rect">
            <a:avLst/>
          </a:prstGeom>
        </p:spPr>
        <p:txBody>
          <a:bodyPr anchor="ctr">
            <a:normAutofit/>
          </a:bodyPr>
          <a:p>
            <a:pPr algn="ctr">
              <a:lnSpc>
                <a:spcPct val="110000"/>
              </a:lnSpc>
              <a:spcBef>
                <a:spcPts val="720"/>
              </a:spcBef>
              <a:spcAft>
                <a:spcPts val="601"/>
              </a:spcAft>
              <a:tabLst>
                <a:tab algn="l" pos="0"/>
              </a:tabLst>
            </a:pPr>
            <a:r>
              <a:rPr b="1" lang="en-US" sz="3600" spc="-1" strike="noStrike" cap="all">
                <a:solidFill>
                  <a:srgbClr val="595959"/>
                </a:solidFill>
                <a:latin typeface="Verdana"/>
                <a:ea typeface="Verdana"/>
              </a:rPr>
              <a:t>&lt;</a:t>
            </a:r>
            <a:r>
              <a:rPr b="1" lang="sr-RS" sz="3600" spc="-1" strike="noStrike" cap="all">
                <a:solidFill>
                  <a:srgbClr val="595959"/>
                </a:solidFill>
                <a:latin typeface="Verdana"/>
                <a:ea typeface="Verdana"/>
              </a:rPr>
              <a:t>ЗВА</a:t>
            </a:r>
            <a:r>
              <a:rPr b="1" lang="sr-RS" sz="3600" spc="-1" strike="noStrike" cap="all">
                <a:solidFill>
                  <a:srgbClr val="595959"/>
                </a:solidFill>
                <a:latin typeface="Verdana"/>
                <a:ea typeface="Verdana"/>
              </a:rPr>
              <a:t>ЊЕ</a:t>
            </a:r>
            <a:r>
              <a:rPr b="1" lang="en-US" sz="3600" spc="-1" strike="noStrike" cap="all">
                <a:solidFill>
                  <a:srgbClr val="595959"/>
                </a:solidFill>
                <a:latin typeface="Verdana"/>
                <a:ea typeface="Verdana"/>
              </a:rPr>
              <a:t>&gt;</a:t>
            </a:r>
            <a:endParaRPr b="0" lang="en-US" sz="3600" spc="-1" strike="noStrike">
              <a:solidFill>
                <a:srgbClr val="404040"/>
              </a:solidFill>
              <a:latin typeface="Verdana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81040" y="492480"/>
            <a:ext cx="11029320" cy="526320"/>
          </a:xfrm>
          <a:prstGeom prst="rect">
            <a:avLst/>
          </a:prstGeom>
        </p:spPr>
        <p:txBody>
          <a:bodyPr anchor="b">
            <a:normAutofit/>
          </a:bodyPr>
          <a:p>
            <a:pPr>
              <a:lnSpc>
                <a:spcPct val="100000"/>
              </a:lnSpc>
            </a:pPr>
            <a:r>
              <a:rPr b="1" lang="sr-RS" sz="2600" spc="-1" strike="noStrike" cap="all">
                <a:solidFill>
                  <a:srgbClr val="404040"/>
                </a:solidFill>
                <a:latin typeface="Verdana"/>
                <a:ea typeface="Verdana"/>
              </a:rPr>
              <a:t>(ре)и</a:t>
            </a:r>
            <a:r>
              <a:rPr b="1" lang="sr-RS" sz="2600" spc="-1" strike="noStrike" cap="all">
                <a:solidFill>
                  <a:srgbClr val="404040"/>
                </a:solidFill>
                <a:latin typeface="Verdana"/>
                <a:ea typeface="Verdana"/>
              </a:rPr>
              <a:t>збор </a:t>
            </a:r>
            <a:r>
              <a:rPr b="1" lang="sr-RS" sz="2600" spc="-1" strike="noStrike" cap="all">
                <a:solidFill>
                  <a:srgbClr val="404040"/>
                </a:solidFill>
                <a:latin typeface="Verdana"/>
                <a:ea typeface="Verdana"/>
              </a:rPr>
              <a:t>у </a:t>
            </a:r>
            <a:r>
              <a:rPr b="1" lang="sr-RS" sz="2600" spc="-1" strike="noStrike" cap="all">
                <a:solidFill>
                  <a:srgbClr val="404040"/>
                </a:solidFill>
                <a:latin typeface="Verdana"/>
                <a:ea typeface="Verdana"/>
              </a:rPr>
              <a:t>звањ</a:t>
            </a:r>
            <a:r>
              <a:rPr b="1" lang="sr-RS" sz="2600" spc="-1" strike="noStrike" cap="all">
                <a:solidFill>
                  <a:srgbClr val="404040"/>
                </a:solidFill>
                <a:latin typeface="Verdana"/>
                <a:ea typeface="Verdana"/>
              </a:rPr>
              <a:t>е </a:t>
            </a:r>
            <a:r>
              <a:rPr b="1" lang="en-US" sz="2600" spc="-1" strike="noStrike" cap="all">
                <a:solidFill>
                  <a:srgbClr val="404040"/>
                </a:solidFill>
                <a:latin typeface="Verdana"/>
                <a:ea typeface="Verdana"/>
              </a:rPr>
              <a:t>&lt;</a:t>
            </a:r>
            <a:r>
              <a:rPr b="1" lang="sr-RS" sz="2600" spc="-1" strike="noStrike" cap="all">
                <a:solidFill>
                  <a:srgbClr val="404040"/>
                </a:solidFill>
                <a:latin typeface="Verdana"/>
                <a:ea typeface="Verdana"/>
              </a:rPr>
              <a:t>зва</a:t>
            </a:r>
            <a:r>
              <a:rPr b="1" lang="sr-RS" sz="2600" spc="-1" strike="noStrike" cap="all">
                <a:solidFill>
                  <a:srgbClr val="404040"/>
                </a:solidFill>
                <a:latin typeface="Verdana"/>
                <a:ea typeface="Verdana"/>
              </a:rPr>
              <a:t>ње</a:t>
            </a:r>
            <a:r>
              <a:rPr b="1" lang="en-US" sz="2600" spc="-1" strike="noStrike" cap="all">
                <a:solidFill>
                  <a:srgbClr val="404040"/>
                </a:solidFill>
                <a:latin typeface="Verdana"/>
                <a:ea typeface="Verdana"/>
              </a:rPr>
              <a:t>&gt;</a:t>
            </a:r>
            <a:endParaRPr b="0" lang="en-US" sz="26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ldNum"/>
          </p:nvPr>
        </p:nvSpPr>
        <p:spPr>
          <a:xfrm>
            <a:off x="10558440" y="6423840"/>
            <a:ext cx="105228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CBE2D337-C374-485A-85C8-CFED30348B09}" type="slidenum">
              <a:rPr b="0" lang="en-US" sz="900" spc="-1" strike="noStrike">
                <a:solidFill>
                  <a:srgbClr val="404040"/>
                </a:solidFill>
                <a:latin typeface="Franklin Gothic Book"/>
              </a:rPr>
              <a:t>&lt;number&gt;</a:t>
            </a:fld>
            <a:endParaRPr b="0" lang="en-US" sz="900" spc="-1" strike="noStrike">
              <a:latin typeface="Times New Roman"/>
            </a:endParaRPr>
          </a:p>
        </p:txBody>
      </p:sp>
      <p:sp>
        <p:nvSpPr>
          <p:cNvPr id="48" name="CustomShape 3"/>
          <p:cNvSpPr/>
          <p:nvPr/>
        </p:nvSpPr>
        <p:spPr>
          <a:xfrm>
            <a:off x="581040" y="1018800"/>
            <a:ext cx="179640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sr-RS" sz="2400" spc="-1" strike="noStrike">
                <a:solidFill>
                  <a:srgbClr val="404040"/>
                </a:solidFill>
                <a:latin typeface="Verdana"/>
                <a:ea typeface="Verdana"/>
              </a:rPr>
              <a:t>Кандидат</a:t>
            </a:r>
            <a:endParaRPr b="0" lang="en-US" sz="2400" spc="-1" strike="noStrike">
              <a:latin typeface="Arial"/>
            </a:endParaRPr>
          </a:p>
        </p:txBody>
      </p:sp>
      <p:pic>
        <p:nvPicPr>
          <p:cNvPr id="49" name="Picture 2" descr=""/>
          <p:cNvPicPr/>
          <p:nvPr/>
        </p:nvPicPr>
        <p:blipFill>
          <a:blip r:embed="rId2"/>
          <a:stretch/>
        </p:blipFill>
        <p:spPr>
          <a:xfrm>
            <a:off x="10650240" y="165960"/>
            <a:ext cx="1364760" cy="1182240"/>
          </a:xfrm>
          <a:prstGeom prst="rect">
            <a:avLst/>
          </a:prstGeom>
          <a:ln>
            <a:noFill/>
          </a:ln>
        </p:spPr>
      </p:pic>
      <p:sp>
        <p:nvSpPr>
          <p:cNvPr id="50" name="CustomShape 4"/>
          <p:cNvSpPr/>
          <p:nvPr/>
        </p:nvSpPr>
        <p:spPr>
          <a:xfrm>
            <a:off x="581040" y="1797120"/>
            <a:ext cx="11029320" cy="526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anchor="b">
            <a:normAutofit/>
          </a:bodyPr>
          <a:p>
            <a:pPr>
              <a:lnSpc>
                <a:spcPct val="100000"/>
              </a:lnSpc>
            </a:pPr>
            <a:r>
              <a:rPr b="0" lang="sr-RS" sz="2400" spc="-1" strike="noStrike" cap="all">
                <a:solidFill>
                  <a:srgbClr val="595959"/>
                </a:solidFill>
                <a:latin typeface="Verdana"/>
                <a:ea typeface="Verdana"/>
              </a:rPr>
              <a:t>Биографски подаци</a:t>
            </a:r>
            <a:endParaRPr b="0" lang="en-US" sz="2400" spc="-1" strike="noStrike">
              <a:latin typeface="Arial"/>
            </a:endParaRPr>
          </a:p>
        </p:txBody>
      </p:sp>
      <p:pic>
        <p:nvPicPr>
          <p:cNvPr id="51" name="Picture 2" descr=""/>
          <p:cNvPicPr/>
          <p:nvPr/>
        </p:nvPicPr>
        <p:blipFill>
          <a:blip r:embed="rId3"/>
          <a:stretch/>
        </p:blipFill>
        <p:spPr>
          <a:xfrm>
            <a:off x="8716320" y="3932640"/>
            <a:ext cx="398520" cy="345240"/>
          </a:xfrm>
          <a:prstGeom prst="rect">
            <a:avLst/>
          </a:prstGeom>
          <a:ln>
            <a:noFill/>
          </a:ln>
        </p:spPr>
      </p:pic>
      <p:grpSp>
        <p:nvGrpSpPr>
          <p:cNvPr id="52" name="Group 5"/>
          <p:cNvGrpSpPr/>
          <p:nvPr/>
        </p:nvGrpSpPr>
        <p:grpSpPr>
          <a:xfrm>
            <a:off x="617760" y="3732120"/>
            <a:ext cx="11007720" cy="2442240"/>
            <a:chOff x="617760" y="3732120"/>
            <a:chExt cx="11007720" cy="2442240"/>
          </a:xfrm>
        </p:grpSpPr>
        <p:sp>
          <p:nvSpPr>
            <p:cNvPr id="53" name="CustomShape 6"/>
            <p:cNvSpPr/>
            <p:nvPr/>
          </p:nvSpPr>
          <p:spPr>
            <a:xfrm>
              <a:off x="617760" y="5602680"/>
              <a:ext cx="2292840" cy="571680"/>
            </a:xfrm>
            <a:custGeom>
              <a:avLst/>
              <a:gdLst/>
              <a:ahLst/>
              <a:rect l="l" t="t" r="r" b="b"/>
              <a:pathLst>
                <a:path w="2371968" h="572142">
                  <a:moveTo>
                    <a:pt x="0" y="0"/>
                  </a:moveTo>
                  <a:lnTo>
                    <a:pt x="2228933" y="0"/>
                  </a:lnTo>
                  <a:lnTo>
                    <a:pt x="2371968" y="286071"/>
                  </a:lnTo>
                  <a:lnTo>
                    <a:pt x="2228933" y="572142"/>
                  </a:lnTo>
                  <a:lnTo>
                    <a:pt x="0" y="5721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45991"/>
            </a:solidFill>
            <a:ln>
              <a:noFill/>
            </a:ln>
          </p:spPr>
          <p:style>
            <a:lnRef idx="2"/>
            <a:fillRef idx="0"/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/>
          </p:style>
        </p:sp>
        <p:sp>
          <p:nvSpPr>
            <p:cNvPr id="54" name="CustomShape 7"/>
            <p:cNvSpPr/>
            <p:nvPr/>
          </p:nvSpPr>
          <p:spPr>
            <a:xfrm>
              <a:off x="617760" y="4000320"/>
              <a:ext cx="2178360" cy="548640"/>
            </a:xfrm>
            <a:custGeom>
              <a:avLst/>
              <a:gdLst/>
              <a:ahLst/>
              <a:rect l="l" t="t" r="r" b="b"/>
              <a:pathLst>
                <a:path w="1926038" h="1055856">
                  <a:moveTo>
                    <a:pt x="0" y="0"/>
                  </a:moveTo>
                  <a:lnTo>
                    <a:pt x="1926038" y="0"/>
                  </a:lnTo>
                  <a:lnTo>
                    <a:pt x="1926038" y="1055856"/>
                  </a:lnTo>
                  <a:lnTo>
                    <a:pt x="0" y="1055856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2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lIns="0" rIns="0" tIns="0" bIns="0">
              <a:noAutofit/>
            </a:bodyPr>
            <a:p>
              <a:pPr algn="ctr">
                <a:lnSpc>
                  <a:spcPct val="90000"/>
                </a:lnSpc>
                <a:spcAft>
                  <a:spcPts val="524"/>
                </a:spcAft>
                <a:tabLst>
                  <a:tab algn="l" pos="0"/>
                </a:tabLst>
              </a:pPr>
              <a:r>
                <a:rPr b="1" lang="sr-RS" sz="1500" spc="-1" strike="noStrike">
                  <a:solidFill>
                    <a:srgbClr val="595959"/>
                  </a:solidFill>
                  <a:latin typeface="Verdana"/>
                  <a:ea typeface="Verdana"/>
                </a:rPr>
                <a:t>Основне студије</a:t>
              </a:r>
              <a:endParaRPr b="0" lang="en-US" sz="1500" spc="-1" strike="noStrike">
                <a:latin typeface="Arial"/>
              </a:endParaRPr>
            </a:p>
          </p:txBody>
        </p:sp>
        <p:sp>
          <p:nvSpPr>
            <p:cNvPr id="55" name="CustomShape 8"/>
            <p:cNvSpPr/>
            <p:nvPr/>
          </p:nvSpPr>
          <p:spPr>
            <a:xfrm>
              <a:off x="2796480" y="5602680"/>
              <a:ext cx="2292840" cy="571680"/>
            </a:xfrm>
            <a:custGeom>
              <a:avLst/>
              <a:gdLst/>
              <a:ahLst/>
              <a:rect l="l" t="t" r="r" b="b"/>
              <a:pathLst>
                <a:path w="2371968" h="572142">
                  <a:moveTo>
                    <a:pt x="0" y="0"/>
                  </a:moveTo>
                  <a:lnTo>
                    <a:pt x="2228933" y="0"/>
                  </a:lnTo>
                  <a:lnTo>
                    <a:pt x="2371968" y="286071"/>
                  </a:lnTo>
                  <a:lnTo>
                    <a:pt x="2228933" y="572142"/>
                  </a:lnTo>
                  <a:lnTo>
                    <a:pt x="0" y="572142"/>
                  </a:lnTo>
                  <a:lnTo>
                    <a:pt x="143036" y="2860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45991"/>
            </a:solidFill>
            <a:ln>
              <a:noFill/>
            </a:ln>
          </p:spPr>
          <p:style>
            <a:lnRef idx="2"/>
            <a:fillRef idx="0"/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/>
          </p:style>
        </p:sp>
        <p:sp>
          <p:nvSpPr>
            <p:cNvPr id="56" name="CustomShape 9"/>
            <p:cNvSpPr/>
            <p:nvPr/>
          </p:nvSpPr>
          <p:spPr>
            <a:xfrm>
              <a:off x="2796480" y="4000320"/>
              <a:ext cx="2178360" cy="548640"/>
            </a:xfrm>
            <a:custGeom>
              <a:avLst/>
              <a:gdLst/>
              <a:ahLst/>
              <a:rect l="l" t="t" r="r" b="b"/>
              <a:pathLst>
                <a:path w="1926038" h="1055856">
                  <a:moveTo>
                    <a:pt x="0" y="0"/>
                  </a:moveTo>
                  <a:lnTo>
                    <a:pt x="1926038" y="0"/>
                  </a:lnTo>
                  <a:lnTo>
                    <a:pt x="1926038" y="1055856"/>
                  </a:lnTo>
                  <a:lnTo>
                    <a:pt x="0" y="1055856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2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lIns="0" rIns="0" tIns="0" bIns="0">
              <a:noAutofit/>
            </a:bodyPr>
            <a:p>
              <a:pPr algn="ctr">
                <a:lnSpc>
                  <a:spcPct val="90000"/>
                </a:lnSpc>
                <a:spcAft>
                  <a:spcPts val="524"/>
                </a:spcAft>
                <a:tabLst>
                  <a:tab algn="l" pos="0"/>
                </a:tabLst>
              </a:pPr>
              <a:r>
                <a:rPr b="1" lang="sr-RS" sz="1500" spc="-1" strike="noStrike">
                  <a:solidFill>
                    <a:srgbClr val="595959"/>
                  </a:solidFill>
                  <a:latin typeface="Verdana"/>
                  <a:ea typeface="Verdana"/>
                </a:rPr>
                <a:t>Магистарске студије</a:t>
              </a:r>
              <a:endParaRPr b="0" lang="en-US" sz="1500" spc="-1" strike="noStrike">
                <a:latin typeface="Arial"/>
              </a:endParaRPr>
            </a:p>
          </p:txBody>
        </p:sp>
        <p:sp>
          <p:nvSpPr>
            <p:cNvPr id="57" name="CustomShape 10"/>
            <p:cNvSpPr/>
            <p:nvPr/>
          </p:nvSpPr>
          <p:spPr>
            <a:xfrm>
              <a:off x="4975200" y="5602680"/>
              <a:ext cx="2292840" cy="571680"/>
            </a:xfrm>
            <a:custGeom>
              <a:avLst/>
              <a:gdLst/>
              <a:ahLst/>
              <a:rect l="l" t="t" r="r" b="b"/>
              <a:pathLst>
                <a:path w="2371968" h="572142">
                  <a:moveTo>
                    <a:pt x="0" y="0"/>
                  </a:moveTo>
                  <a:lnTo>
                    <a:pt x="2228933" y="0"/>
                  </a:lnTo>
                  <a:lnTo>
                    <a:pt x="2371968" y="286071"/>
                  </a:lnTo>
                  <a:lnTo>
                    <a:pt x="2228933" y="572142"/>
                  </a:lnTo>
                  <a:lnTo>
                    <a:pt x="0" y="572142"/>
                  </a:lnTo>
                  <a:lnTo>
                    <a:pt x="143036" y="2860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45991"/>
            </a:solidFill>
            <a:ln>
              <a:noFill/>
            </a:ln>
          </p:spPr>
          <p:style>
            <a:lnRef idx="2"/>
            <a:fillRef idx="0"/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/>
          </p:style>
        </p:sp>
        <p:sp>
          <p:nvSpPr>
            <p:cNvPr id="58" name="CustomShape 11"/>
            <p:cNvSpPr/>
            <p:nvPr/>
          </p:nvSpPr>
          <p:spPr>
            <a:xfrm>
              <a:off x="4997160" y="4000320"/>
              <a:ext cx="2156400" cy="548640"/>
            </a:xfrm>
            <a:custGeom>
              <a:avLst/>
              <a:gdLst/>
              <a:ahLst/>
              <a:rect l="l" t="t" r="r" b="b"/>
              <a:pathLst>
                <a:path w="1926038" h="1055856">
                  <a:moveTo>
                    <a:pt x="0" y="0"/>
                  </a:moveTo>
                  <a:lnTo>
                    <a:pt x="1926038" y="0"/>
                  </a:lnTo>
                  <a:lnTo>
                    <a:pt x="1926038" y="1055856"/>
                  </a:lnTo>
                  <a:lnTo>
                    <a:pt x="0" y="1055856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2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lIns="0" rIns="0" tIns="0" bIns="0">
              <a:noAutofit/>
            </a:bodyPr>
            <a:p>
              <a:pPr algn="ctr">
                <a:lnSpc>
                  <a:spcPct val="90000"/>
                </a:lnSpc>
                <a:spcAft>
                  <a:spcPts val="524"/>
                </a:spcAft>
                <a:tabLst>
                  <a:tab algn="l" pos="0"/>
                </a:tabLst>
              </a:pPr>
              <a:r>
                <a:rPr b="1" lang="sr-RS" sz="1500" spc="-1" strike="noStrike">
                  <a:solidFill>
                    <a:srgbClr val="595959"/>
                  </a:solidFill>
                  <a:latin typeface="Verdana"/>
                  <a:ea typeface="Verdana"/>
                </a:rPr>
                <a:t>Докторске студије</a:t>
              </a:r>
              <a:endParaRPr b="0" lang="en-US" sz="1500" spc="-1" strike="noStrike">
                <a:latin typeface="Arial"/>
              </a:endParaRPr>
            </a:p>
          </p:txBody>
        </p:sp>
        <p:sp>
          <p:nvSpPr>
            <p:cNvPr id="59" name="CustomShape 12"/>
            <p:cNvSpPr/>
            <p:nvPr/>
          </p:nvSpPr>
          <p:spPr>
            <a:xfrm>
              <a:off x="7153920" y="5602680"/>
              <a:ext cx="2292840" cy="571680"/>
            </a:xfrm>
            <a:custGeom>
              <a:avLst/>
              <a:gdLst/>
              <a:ahLst/>
              <a:rect l="l" t="t" r="r" b="b"/>
              <a:pathLst>
                <a:path w="2371968" h="572142">
                  <a:moveTo>
                    <a:pt x="0" y="0"/>
                  </a:moveTo>
                  <a:lnTo>
                    <a:pt x="2228933" y="0"/>
                  </a:lnTo>
                  <a:lnTo>
                    <a:pt x="2371968" y="286071"/>
                  </a:lnTo>
                  <a:lnTo>
                    <a:pt x="2228933" y="572142"/>
                  </a:lnTo>
                  <a:lnTo>
                    <a:pt x="0" y="572142"/>
                  </a:lnTo>
                  <a:lnTo>
                    <a:pt x="143036" y="2860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45991"/>
            </a:solidFill>
            <a:ln>
              <a:noFill/>
            </a:ln>
          </p:spPr>
          <p:style>
            <a:lnRef idx="2"/>
            <a:fillRef idx="0"/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/>
          </p:style>
        </p:sp>
        <p:sp>
          <p:nvSpPr>
            <p:cNvPr id="60" name="CustomShape 13"/>
            <p:cNvSpPr/>
            <p:nvPr/>
          </p:nvSpPr>
          <p:spPr>
            <a:xfrm>
              <a:off x="7187760" y="4000320"/>
              <a:ext cx="2162160" cy="548640"/>
            </a:xfrm>
            <a:custGeom>
              <a:avLst/>
              <a:gdLst/>
              <a:ahLst/>
              <a:rect l="l" t="t" r="r" b="b"/>
              <a:pathLst>
                <a:path w="1926038" h="1055856">
                  <a:moveTo>
                    <a:pt x="0" y="0"/>
                  </a:moveTo>
                  <a:lnTo>
                    <a:pt x="1926038" y="0"/>
                  </a:lnTo>
                  <a:lnTo>
                    <a:pt x="1926038" y="1055856"/>
                  </a:lnTo>
                  <a:lnTo>
                    <a:pt x="0" y="1055856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2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lIns="0" rIns="0" tIns="0" bIns="0">
              <a:noAutofit/>
            </a:bodyPr>
            <a:p>
              <a:pPr>
                <a:lnSpc>
                  <a:spcPct val="90000"/>
                </a:lnSpc>
                <a:spcAft>
                  <a:spcPts val="524"/>
                </a:spcAft>
                <a:tabLst>
                  <a:tab algn="l" pos="0"/>
                </a:tabLst>
              </a:pPr>
              <a:r>
                <a:rPr b="1" lang="sr-RS" sz="1500" spc="-1" strike="noStrike">
                  <a:solidFill>
                    <a:srgbClr val="595959"/>
                  </a:solidFill>
                  <a:latin typeface="Verdana"/>
                  <a:ea typeface="Verdana"/>
                </a:rPr>
                <a:t>   </a:t>
              </a:r>
              <a:r>
                <a:rPr b="1" lang="sr-RS" sz="1500" spc="-1" strike="noStrike">
                  <a:solidFill>
                    <a:srgbClr val="595959"/>
                  </a:solidFill>
                  <a:latin typeface="Verdana"/>
                  <a:ea typeface="Verdana"/>
                </a:rPr>
                <a:t>Запослен у </a:t>
              </a:r>
              <a:endParaRPr b="0" lang="en-US" sz="1500" spc="-1" strike="noStrike">
                <a:latin typeface="Arial"/>
              </a:endParaRPr>
            </a:p>
          </p:txBody>
        </p:sp>
        <p:sp>
          <p:nvSpPr>
            <p:cNvPr id="61" name="CustomShape 14"/>
            <p:cNvSpPr/>
            <p:nvPr/>
          </p:nvSpPr>
          <p:spPr>
            <a:xfrm>
              <a:off x="9332640" y="5602680"/>
              <a:ext cx="2292840" cy="571680"/>
            </a:xfrm>
            <a:custGeom>
              <a:avLst/>
              <a:gdLst/>
              <a:ahLst/>
              <a:rect l="l" t="t" r="r" b="b"/>
              <a:pathLst>
                <a:path w="2371968" h="572142">
                  <a:moveTo>
                    <a:pt x="0" y="0"/>
                  </a:moveTo>
                  <a:lnTo>
                    <a:pt x="2228933" y="0"/>
                  </a:lnTo>
                  <a:lnTo>
                    <a:pt x="2371968" y="286071"/>
                  </a:lnTo>
                  <a:lnTo>
                    <a:pt x="2228933" y="572142"/>
                  </a:lnTo>
                  <a:lnTo>
                    <a:pt x="0" y="572142"/>
                  </a:lnTo>
                  <a:lnTo>
                    <a:pt x="143036" y="2860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45991"/>
            </a:solidFill>
            <a:ln>
              <a:noFill/>
            </a:ln>
          </p:spPr>
          <p:style>
            <a:lnRef idx="2"/>
            <a:fillRef idx="0"/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/>
          </p:style>
        </p:sp>
        <p:sp>
          <p:nvSpPr>
            <p:cNvPr id="62" name="CustomShape 15"/>
            <p:cNvSpPr/>
            <p:nvPr/>
          </p:nvSpPr>
          <p:spPr>
            <a:xfrm>
              <a:off x="9332640" y="4000320"/>
              <a:ext cx="2292840" cy="548640"/>
            </a:xfrm>
            <a:custGeom>
              <a:avLst/>
              <a:gdLst/>
              <a:ahLst/>
              <a:rect l="l" t="t" r="r" b="b"/>
              <a:pathLst>
                <a:path w="1926038" h="1055856">
                  <a:moveTo>
                    <a:pt x="0" y="0"/>
                  </a:moveTo>
                  <a:lnTo>
                    <a:pt x="1926038" y="0"/>
                  </a:lnTo>
                  <a:lnTo>
                    <a:pt x="1926038" y="1055856"/>
                  </a:lnTo>
                  <a:lnTo>
                    <a:pt x="0" y="1055856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2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lIns="0" rIns="0" tIns="0" bIns="0">
              <a:noAutofit/>
            </a:bodyPr>
            <a:p>
              <a:pPr algn="ctr">
                <a:lnSpc>
                  <a:spcPct val="90000"/>
                </a:lnSpc>
                <a:spcAft>
                  <a:spcPts val="524"/>
                </a:spcAft>
                <a:tabLst>
                  <a:tab algn="l" pos="0"/>
                </a:tabLst>
              </a:pPr>
              <a:r>
                <a:rPr b="1" lang="sr-RS" sz="1500" spc="-1" strike="noStrike">
                  <a:solidFill>
                    <a:srgbClr val="595959"/>
                  </a:solidFill>
                  <a:latin typeface="Verdana"/>
                  <a:ea typeface="Verdana"/>
                </a:rPr>
                <a:t>Последњи избор у звање</a:t>
              </a:r>
              <a:endParaRPr b="0" lang="en-US" sz="1500" spc="-1" strike="noStrike">
                <a:latin typeface="Arial"/>
              </a:endParaRPr>
            </a:p>
          </p:txBody>
        </p:sp>
        <p:sp>
          <p:nvSpPr>
            <p:cNvPr id="63" name="Line 16"/>
            <p:cNvSpPr/>
            <p:nvPr/>
          </p:nvSpPr>
          <p:spPr>
            <a:xfrm>
              <a:off x="617760" y="3732120"/>
              <a:ext cx="0" cy="1670040"/>
            </a:xfrm>
            <a:prstGeom prst="line">
              <a:avLst/>
            </a:prstGeom>
            <a:ln cap="rnd">
              <a:solidFill>
                <a:srgbClr val="14599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64" name="Line 17"/>
            <p:cNvSpPr/>
            <p:nvPr/>
          </p:nvSpPr>
          <p:spPr>
            <a:xfrm>
              <a:off x="2796480" y="3732120"/>
              <a:ext cx="0" cy="1670040"/>
            </a:xfrm>
            <a:prstGeom prst="line">
              <a:avLst/>
            </a:prstGeom>
            <a:ln cap="rnd">
              <a:solidFill>
                <a:srgbClr val="14599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65" name="Line 18"/>
            <p:cNvSpPr/>
            <p:nvPr/>
          </p:nvSpPr>
          <p:spPr>
            <a:xfrm>
              <a:off x="4975200" y="3732120"/>
              <a:ext cx="0" cy="1670040"/>
            </a:xfrm>
            <a:prstGeom prst="line">
              <a:avLst/>
            </a:prstGeom>
            <a:ln cap="rnd">
              <a:solidFill>
                <a:srgbClr val="14599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66" name="Line 19"/>
            <p:cNvSpPr/>
            <p:nvPr/>
          </p:nvSpPr>
          <p:spPr>
            <a:xfrm>
              <a:off x="7153920" y="3732120"/>
              <a:ext cx="0" cy="1670040"/>
            </a:xfrm>
            <a:prstGeom prst="line">
              <a:avLst/>
            </a:prstGeom>
            <a:ln cap="rnd">
              <a:solidFill>
                <a:srgbClr val="14599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67" name="Line 20"/>
            <p:cNvSpPr/>
            <p:nvPr/>
          </p:nvSpPr>
          <p:spPr>
            <a:xfrm>
              <a:off x="9332280" y="3732120"/>
              <a:ext cx="0" cy="1670040"/>
            </a:xfrm>
            <a:prstGeom prst="line">
              <a:avLst/>
            </a:prstGeom>
            <a:ln cap="rnd">
              <a:solidFill>
                <a:srgbClr val="14599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68" name="PlaceHolder 21"/>
          <p:cNvSpPr>
            <a:spLocks noGrp="1"/>
          </p:cNvSpPr>
          <p:nvPr>
            <p:ph type="body"/>
          </p:nvPr>
        </p:nvSpPr>
        <p:spPr>
          <a:xfrm>
            <a:off x="2214360" y="1027440"/>
            <a:ext cx="6173640" cy="43632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10000"/>
              </a:lnSpc>
              <a:spcBef>
                <a:spcPts val="479"/>
              </a:spcBef>
              <a:spcAft>
                <a:spcPts val="601"/>
              </a:spcAft>
              <a:tabLst>
                <a:tab algn="l" pos="0"/>
              </a:tabLst>
            </a:pPr>
            <a:r>
              <a:rPr b="0" lang="en-US" sz="2400" spc="-1" strike="noStrike">
                <a:solidFill>
                  <a:srgbClr val="145991"/>
                </a:solidFill>
                <a:latin typeface="Verdana"/>
                <a:ea typeface="Verdana"/>
              </a:rPr>
              <a:t>&lt;</a:t>
            </a:r>
            <a:r>
              <a:rPr b="0" lang="sr-RS" sz="2400" spc="-1" strike="noStrike">
                <a:solidFill>
                  <a:srgbClr val="145991"/>
                </a:solidFill>
                <a:latin typeface="Verdana"/>
                <a:ea typeface="Verdana"/>
              </a:rPr>
              <a:t>име и презиме</a:t>
            </a:r>
            <a:r>
              <a:rPr b="0" lang="en-US" sz="2400" spc="-1" strike="noStrike">
                <a:solidFill>
                  <a:srgbClr val="145991"/>
                </a:solidFill>
                <a:latin typeface="Verdana"/>
                <a:ea typeface="Verdana"/>
              </a:rPr>
              <a:t>&gt;</a:t>
            </a:r>
            <a:endParaRPr b="0" lang="en-US" sz="24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69" name="PlaceHolder 22"/>
          <p:cNvSpPr>
            <a:spLocks noGrp="1"/>
          </p:cNvSpPr>
          <p:nvPr>
            <p:ph type="body"/>
          </p:nvPr>
        </p:nvSpPr>
        <p:spPr>
          <a:xfrm>
            <a:off x="9685440" y="1797120"/>
            <a:ext cx="1715760" cy="1717200"/>
          </a:xfrm>
          <a:prstGeom prst="rect">
            <a:avLst/>
          </a:prstGeom>
        </p:spPr>
        <p:txBody>
          <a:bodyPr lIns="90000" rIns="90000" tIns="45000" bIns="45000">
            <a:no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404040"/>
                </a:solidFill>
                <a:latin typeface="Verdana"/>
              </a:rPr>
              <a:t>Click to edit the outline text format</a:t>
            </a:r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404040"/>
                </a:solidFill>
                <a:latin typeface="Verdana"/>
              </a:rPr>
              <a:t>Second Outline Level</a:t>
            </a:r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404040"/>
                </a:solidFill>
                <a:latin typeface="Verdana"/>
              </a:rPr>
              <a:t>Third Outline Level</a:t>
            </a:r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404040"/>
                </a:solidFill>
                <a:latin typeface="Verdana"/>
              </a:rPr>
              <a:t>Fourth Outline Level</a:t>
            </a:r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404040"/>
                </a:solidFill>
                <a:latin typeface="Verdana"/>
              </a:rPr>
              <a:t>Fifth Outline Level</a:t>
            </a:r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404040"/>
                </a:solidFill>
                <a:latin typeface="Verdana"/>
              </a:rPr>
              <a:t>Sixth Outline Level</a:t>
            </a:r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404040"/>
                </a:solidFill>
                <a:latin typeface="Verdana"/>
              </a:rPr>
              <a:t>Seventh Outline Level</a:t>
            </a:r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70" name="PlaceHolder 23"/>
          <p:cNvSpPr>
            <a:spLocks noGrp="1"/>
          </p:cNvSpPr>
          <p:nvPr>
            <p:ph type="body"/>
          </p:nvPr>
        </p:nvSpPr>
        <p:spPr>
          <a:xfrm>
            <a:off x="699840" y="4413240"/>
            <a:ext cx="2021400" cy="988920"/>
          </a:xfrm>
          <a:prstGeom prst="rect">
            <a:avLst/>
          </a:prstGeom>
        </p:spPr>
        <p:txBody>
          <a:bodyPr>
            <a:normAutofit/>
          </a:bodyPr>
          <a:p>
            <a:pPr algn="ctr">
              <a:lnSpc>
                <a:spcPct val="110000"/>
              </a:lnSpc>
              <a:spcBef>
                <a:spcPts val="281"/>
              </a:spcBef>
              <a:spcAft>
                <a:spcPts val="601"/>
              </a:spcAft>
              <a:tabLst>
                <a:tab algn="l" pos="0"/>
              </a:tabLst>
            </a:pPr>
            <a:r>
              <a:rPr b="0" lang="en-US" sz="1400" spc="-1" strike="noStrike">
                <a:solidFill>
                  <a:srgbClr val="145991"/>
                </a:solidFill>
                <a:latin typeface="Verdana"/>
                <a:ea typeface="Verdana"/>
              </a:rPr>
              <a:t>&lt;</a:t>
            </a:r>
            <a:r>
              <a:rPr b="0" lang="sr-RS" sz="1400" spc="-1" strike="noStrike">
                <a:solidFill>
                  <a:srgbClr val="145991"/>
                </a:solidFill>
                <a:latin typeface="Verdana"/>
                <a:ea typeface="Verdana"/>
              </a:rPr>
              <a:t>институција</a:t>
            </a:r>
            <a:r>
              <a:rPr b="0" lang="en-US" sz="1400" spc="-1" strike="noStrike">
                <a:solidFill>
                  <a:srgbClr val="145991"/>
                </a:solidFill>
                <a:latin typeface="Verdana"/>
                <a:ea typeface="Verdana"/>
              </a:rPr>
              <a:t>&gt;</a:t>
            </a:r>
            <a:endParaRPr b="0" lang="en-US" sz="14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71" name="PlaceHolder 24"/>
          <p:cNvSpPr>
            <a:spLocks noGrp="1"/>
          </p:cNvSpPr>
          <p:nvPr>
            <p:ph type="body"/>
          </p:nvPr>
        </p:nvSpPr>
        <p:spPr>
          <a:xfrm>
            <a:off x="2871720" y="4413240"/>
            <a:ext cx="2021400" cy="988920"/>
          </a:xfrm>
          <a:prstGeom prst="rect">
            <a:avLst/>
          </a:prstGeom>
        </p:spPr>
        <p:txBody>
          <a:bodyPr>
            <a:normAutofit/>
          </a:bodyPr>
          <a:p>
            <a:pPr algn="ctr">
              <a:lnSpc>
                <a:spcPct val="110000"/>
              </a:lnSpc>
              <a:spcBef>
                <a:spcPts val="281"/>
              </a:spcBef>
              <a:spcAft>
                <a:spcPts val="601"/>
              </a:spcAft>
              <a:tabLst>
                <a:tab algn="l" pos="0"/>
              </a:tabLst>
            </a:pPr>
            <a:r>
              <a:rPr b="0" lang="en-US" sz="1400" spc="-1" strike="noStrike">
                <a:solidFill>
                  <a:srgbClr val="145991"/>
                </a:solidFill>
                <a:latin typeface="Verdana"/>
                <a:ea typeface="Verdana"/>
              </a:rPr>
              <a:t>&lt;</a:t>
            </a:r>
            <a:r>
              <a:rPr b="0" lang="sr-RS" sz="1400" spc="-1" strike="noStrike">
                <a:solidFill>
                  <a:srgbClr val="145991"/>
                </a:solidFill>
                <a:latin typeface="Verdana"/>
                <a:ea typeface="Verdana"/>
              </a:rPr>
              <a:t>институција</a:t>
            </a:r>
            <a:r>
              <a:rPr b="0" lang="en-US" sz="1400" spc="-1" strike="noStrike">
                <a:solidFill>
                  <a:srgbClr val="145991"/>
                </a:solidFill>
                <a:latin typeface="Verdana"/>
                <a:ea typeface="Verdana"/>
              </a:rPr>
              <a:t>&gt;</a:t>
            </a:r>
            <a:endParaRPr b="0" lang="en-US" sz="14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72" name="PlaceHolder 25"/>
          <p:cNvSpPr>
            <a:spLocks noGrp="1"/>
          </p:cNvSpPr>
          <p:nvPr>
            <p:ph type="body"/>
          </p:nvPr>
        </p:nvSpPr>
        <p:spPr>
          <a:xfrm>
            <a:off x="5056920" y="4413240"/>
            <a:ext cx="2021400" cy="988920"/>
          </a:xfrm>
          <a:prstGeom prst="rect">
            <a:avLst/>
          </a:prstGeom>
        </p:spPr>
        <p:txBody>
          <a:bodyPr>
            <a:normAutofit/>
          </a:bodyPr>
          <a:p>
            <a:pPr algn="ctr">
              <a:lnSpc>
                <a:spcPct val="110000"/>
              </a:lnSpc>
              <a:spcBef>
                <a:spcPts val="281"/>
              </a:spcBef>
              <a:spcAft>
                <a:spcPts val="601"/>
              </a:spcAft>
              <a:tabLst>
                <a:tab algn="l" pos="0"/>
              </a:tabLst>
            </a:pPr>
            <a:r>
              <a:rPr b="0" lang="en-US" sz="1400" spc="-1" strike="noStrike">
                <a:solidFill>
                  <a:srgbClr val="145991"/>
                </a:solidFill>
                <a:latin typeface="Verdana"/>
                <a:ea typeface="Verdana"/>
              </a:rPr>
              <a:t>&lt;</a:t>
            </a:r>
            <a:r>
              <a:rPr b="0" lang="sr-RS" sz="1400" spc="-1" strike="noStrike">
                <a:solidFill>
                  <a:srgbClr val="145991"/>
                </a:solidFill>
                <a:latin typeface="Verdana"/>
                <a:ea typeface="Verdana"/>
              </a:rPr>
              <a:t>институција</a:t>
            </a:r>
            <a:r>
              <a:rPr b="0" lang="en-US" sz="1400" spc="-1" strike="noStrike">
                <a:solidFill>
                  <a:srgbClr val="145991"/>
                </a:solidFill>
                <a:latin typeface="Verdana"/>
                <a:ea typeface="Verdana"/>
              </a:rPr>
              <a:t>&gt;</a:t>
            </a:r>
            <a:endParaRPr b="0" lang="en-US" sz="14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73" name="PlaceHolder 26"/>
          <p:cNvSpPr>
            <a:spLocks noGrp="1"/>
          </p:cNvSpPr>
          <p:nvPr>
            <p:ph type="body"/>
          </p:nvPr>
        </p:nvSpPr>
        <p:spPr>
          <a:xfrm>
            <a:off x="7235640" y="4408920"/>
            <a:ext cx="2021400" cy="988920"/>
          </a:xfrm>
          <a:prstGeom prst="rect">
            <a:avLst/>
          </a:prstGeom>
        </p:spPr>
        <p:txBody>
          <a:bodyPr>
            <a:normAutofit/>
          </a:bodyPr>
          <a:p>
            <a:pPr algn="ctr">
              <a:lnSpc>
                <a:spcPct val="110000"/>
              </a:lnSpc>
              <a:spcBef>
                <a:spcPts val="281"/>
              </a:spcBef>
              <a:spcAft>
                <a:spcPts val="601"/>
              </a:spcAft>
              <a:tabLst>
                <a:tab algn="l" pos="0"/>
              </a:tabLst>
            </a:pPr>
            <a:r>
              <a:rPr b="0" lang="en-US" sz="1400" spc="-1" strike="noStrike">
                <a:solidFill>
                  <a:srgbClr val="145991"/>
                </a:solidFill>
                <a:latin typeface="Verdana"/>
                <a:ea typeface="Verdana"/>
              </a:rPr>
              <a:t>&lt;</a:t>
            </a:r>
            <a:r>
              <a:rPr b="0" lang="sr-RS" sz="1400" spc="-1" strike="noStrike">
                <a:solidFill>
                  <a:srgbClr val="145991"/>
                </a:solidFill>
                <a:latin typeface="Verdana"/>
                <a:ea typeface="Verdana"/>
              </a:rPr>
              <a:t>лабораторија</a:t>
            </a:r>
            <a:r>
              <a:rPr b="0" lang="en-US" sz="1400" spc="-1" strike="noStrike">
                <a:solidFill>
                  <a:srgbClr val="145991"/>
                </a:solidFill>
                <a:latin typeface="Verdana"/>
                <a:ea typeface="Verdana"/>
              </a:rPr>
              <a:t>&gt;</a:t>
            </a:r>
            <a:endParaRPr b="0" lang="en-US" sz="14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74" name="PlaceHolder 27"/>
          <p:cNvSpPr>
            <a:spLocks noGrp="1"/>
          </p:cNvSpPr>
          <p:nvPr>
            <p:ph type="body"/>
          </p:nvPr>
        </p:nvSpPr>
        <p:spPr>
          <a:xfrm>
            <a:off x="617400" y="5602320"/>
            <a:ext cx="2179440" cy="572760"/>
          </a:xfrm>
          <a:prstGeom prst="rect">
            <a:avLst/>
          </a:prstGeom>
        </p:spPr>
        <p:txBody>
          <a:bodyPr anchor="ctr">
            <a:normAutofit/>
          </a:bodyPr>
          <a:p>
            <a:pPr algn="ctr">
              <a:lnSpc>
                <a:spcPct val="110000"/>
              </a:lnSpc>
              <a:spcBef>
                <a:spcPts val="360"/>
              </a:spcBef>
              <a:spcAft>
                <a:spcPts val="601"/>
              </a:spcAft>
              <a:tabLst>
                <a:tab algn="l" pos="0"/>
              </a:tabLst>
            </a:pPr>
            <a:r>
              <a:rPr b="0" lang="sr-RS" sz="1800" spc="-1" strike="noStrike">
                <a:solidFill>
                  <a:srgbClr val="ffffff"/>
                </a:solidFill>
                <a:latin typeface="Verdana"/>
                <a:ea typeface="Verdana"/>
              </a:rPr>
              <a:t>20ХХ-20ХХ</a:t>
            </a:r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75" name="PlaceHolder 28"/>
          <p:cNvSpPr>
            <a:spLocks noGrp="1"/>
          </p:cNvSpPr>
          <p:nvPr>
            <p:ph type="body"/>
          </p:nvPr>
        </p:nvSpPr>
        <p:spPr>
          <a:xfrm>
            <a:off x="2792880" y="5600520"/>
            <a:ext cx="2179440" cy="572760"/>
          </a:xfrm>
          <a:prstGeom prst="rect">
            <a:avLst/>
          </a:prstGeom>
        </p:spPr>
        <p:txBody>
          <a:bodyPr anchor="ctr">
            <a:normAutofit/>
          </a:bodyPr>
          <a:p>
            <a:pPr algn="ctr">
              <a:lnSpc>
                <a:spcPct val="110000"/>
              </a:lnSpc>
              <a:spcBef>
                <a:spcPts val="360"/>
              </a:spcBef>
              <a:spcAft>
                <a:spcPts val="601"/>
              </a:spcAft>
              <a:tabLst>
                <a:tab algn="l" pos="0"/>
              </a:tabLst>
            </a:pPr>
            <a:r>
              <a:rPr b="0" lang="sr-RS" sz="1800" spc="-1" strike="noStrike">
                <a:solidFill>
                  <a:srgbClr val="ffffff"/>
                </a:solidFill>
                <a:latin typeface="Verdana"/>
                <a:ea typeface="Verdana"/>
              </a:rPr>
              <a:t>20ХХ-20ХХ</a:t>
            </a:r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76" name="PlaceHolder 29"/>
          <p:cNvSpPr>
            <a:spLocks noGrp="1"/>
          </p:cNvSpPr>
          <p:nvPr>
            <p:ph type="body"/>
          </p:nvPr>
        </p:nvSpPr>
        <p:spPr>
          <a:xfrm>
            <a:off x="4967640" y="5600520"/>
            <a:ext cx="2179440" cy="572760"/>
          </a:xfrm>
          <a:prstGeom prst="rect">
            <a:avLst/>
          </a:prstGeom>
        </p:spPr>
        <p:txBody>
          <a:bodyPr anchor="ctr">
            <a:normAutofit/>
          </a:bodyPr>
          <a:p>
            <a:pPr algn="ctr">
              <a:lnSpc>
                <a:spcPct val="110000"/>
              </a:lnSpc>
              <a:spcBef>
                <a:spcPts val="360"/>
              </a:spcBef>
              <a:spcAft>
                <a:spcPts val="601"/>
              </a:spcAft>
              <a:tabLst>
                <a:tab algn="l" pos="0"/>
              </a:tabLst>
            </a:pPr>
            <a:r>
              <a:rPr b="0" lang="sr-RS" sz="1800" spc="-1" strike="noStrike">
                <a:solidFill>
                  <a:srgbClr val="ffffff"/>
                </a:solidFill>
                <a:latin typeface="Verdana"/>
                <a:ea typeface="Verdana"/>
              </a:rPr>
              <a:t>20ХХ-20ХХ</a:t>
            </a:r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77" name="PlaceHolder 30"/>
          <p:cNvSpPr>
            <a:spLocks noGrp="1"/>
          </p:cNvSpPr>
          <p:nvPr>
            <p:ph type="body"/>
          </p:nvPr>
        </p:nvSpPr>
        <p:spPr>
          <a:xfrm>
            <a:off x="7138080" y="5602320"/>
            <a:ext cx="2179440" cy="572760"/>
          </a:xfrm>
          <a:prstGeom prst="rect">
            <a:avLst/>
          </a:prstGeom>
        </p:spPr>
        <p:txBody>
          <a:bodyPr anchor="ctr">
            <a:normAutofit/>
          </a:bodyPr>
          <a:p>
            <a:pPr algn="ctr">
              <a:lnSpc>
                <a:spcPct val="110000"/>
              </a:lnSpc>
              <a:spcBef>
                <a:spcPts val="360"/>
              </a:spcBef>
              <a:spcAft>
                <a:spcPts val="601"/>
              </a:spcAft>
              <a:tabLst>
                <a:tab algn="l" pos="0"/>
              </a:tabLst>
            </a:pPr>
            <a:r>
              <a:rPr b="0" lang="sr-RS" sz="1800" spc="-1" strike="noStrike">
                <a:solidFill>
                  <a:srgbClr val="ffffff"/>
                </a:solidFill>
                <a:latin typeface="Verdana"/>
                <a:ea typeface="Verdana"/>
              </a:rPr>
              <a:t>20ХХ</a:t>
            </a:r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78" name="PlaceHolder 31"/>
          <p:cNvSpPr>
            <a:spLocks noGrp="1"/>
          </p:cNvSpPr>
          <p:nvPr>
            <p:ph type="body"/>
          </p:nvPr>
        </p:nvSpPr>
        <p:spPr>
          <a:xfrm>
            <a:off x="9315000" y="5602320"/>
            <a:ext cx="2179440" cy="572760"/>
          </a:xfrm>
          <a:prstGeom prst="rect">
            <a:avLst/>
          </a:prstGeom>
        </p:spPr>
        <p:txBody>
          <a:bodyPr anchor="ctr">
            <a:normAutofit/>
          </a:bodyPr>
          <a:p>
            <a:pPr algn="ctr">
              <a:lnSpc>
                <a:spcPct val="110000"/>
              </a:lnSpc>
              <a:spcBef>
                <a:spcPts val="360"/>
              </a:spcBef>
              <a:spcAft>
                <a:spcPts val="601"/>
              </a:spcAft>
              <a:tabLst>
                <a:tab algn="l" pos="0"/>
              </a:tabLst>
            </a:pPr>
            <a:r>
              <a:rPr b="0" lang="sr-RS" sz="1800" spc="-1" strike="noStrike">
                <a:solidFill>
                  <a:srgbClr val="ffffff"/>
                </a:solidFill>
                <a:latin typeface="Verdana"/>
                <a:ea typeface="Verdana"/>
              </a:rPr>
              <a:t>20ХХ</a:t>
            </a:r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79" name="CustomShape 32"/>
          <p:cNvSpPr/>
          <p:nvPr/>
        </p:nvSpPr>
        <p:spPr>
          <a:xfrm>
            <a:off x="551880" y="2734560"/>
            <a:ext cx="314280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sr-RS" sz="1800" spc="-1" strike="noStrike">
                <a:solidFill>
                  <a:srgbClr val="595959"/>
                </a:solidFill>
                <a:latin typeface="Verdana"/>
                <a:ea typeface="Verdana"/>
              </a:rPr>
              <a:t>Место и година рођења 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80" name="PlaceHolder 33"/>
          <p:cNvSpPr>
            <a:spLocks noGrp="1"/>
          </p:cNvSpPr>
          <p:nvPr>
            <p:ph type="body"/>
          </p:nvPr>
        </p:nvSpPr>
        <p:spPr>
          <a:xfrm>
            <a:off x="3695760" y="2735280"/>
            <a:ext cx="4800960" cy="3664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10000"/>
              </a:lnSpc>
              <a:spcBef>
                <a:spcPts val="360"/>
              </a:spcBef>
              <a:spcAft>
                <a:spcPts val="601"/>
              </a:spcAft>
              <a:tabLst>
                <a:tab algn="l" pos="0"/>
              </a:tabLst>
            </a:pPr>
            <a:r>
              <a:rPr b="0" lang="en-US" sz="1800" spc="-1" strike="noStrike">
                <a:solidFill>
                  <a:srgbClr val="145991"/>
                </a:solidFill>
                <a:latin typeface="Verdana"/>
                <a:ea typeface="Verdana"/>
              </a:rPr>
              <a:t>&lt;</a:t>
            </a:r>
            <a:r>
              <a:rPr b="0" lang="sr-RS" sz="1800" spc="-1" strike="noStrike">
                <a:solidFill>
                  <a:srgbClr val="145991"/>
                </a:solidFill>
                <a:latin typeface="Verdana"/>
                <a:ea typeface="Verdana"/>
              </a:rPr>
              <a:t>место</a:t>
            </a:r>
            <a:r>
              <a:rPr b="0" lang="en-US" sz="1800" spc="-1" strike="noStrike">
                <a:solidFill>
                  <a:srgbClr val="145991"/>
                </a:solidFill>
                <a:latin typeface="Verdana"/>
                <a:ea typeface="Verdana"/>
              </a:rPr>
              <a:t>&gt;</a:t>
            </a:r>
            <a:r>
              <a:rPr b="0" lang="sr-RS" sz="1800" spc="-1" strike="noStrike">
                <a:solidFill>
                  <a:srgbClr val="145991"/>
                </a:solidFill>
                <a:latin typeface="Verdana"/>
                <a:ea typeface="Verdana"/>
              </a:rPr>
              <a:t>, </a:t>
            </a:r>
            <a:r>
              <a:rPr b="0" lang="en-US" sz="1800" spc="-1" strike="noStrike">
                <a:solidFill>
                  <a:srgbClr val="145991"/>
                </a:solidFill>
                <a:latin typeface="Verdana"/>
                <a:ea typeface="Verdana"/>
              </a:rPr>
              <a:t>&lt;</a:t>
            </a:r>
            <a:r>
              <a:rPr b="0" lang="sr-RS" sz="1800" spc="-1" strike="noStrike">
                <a:solidFill>
                  <a:srgbClr val="145991"/>
                </a:solidFill>
                <a:latin typeface="Verdana"/>
                <a:ea typeface="Verdana"/>
              </a:rPr>
              <a:t>година</a:t>
            </a:r>
            <a:r>
              <a:rPr b="0" lang="en-US" sz="1800" spc="-1" strike="noStrike">
                <a:solidFill>
                  <a:srgbClr val="145991"/>
                </a:solidFill>
                <a:latin typeface="Verdana"/>
                <a:ea typeface="Verdana"/>
              </a:rPr>
              <a:t>&gt;</a:t>
            </a:r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581040" y="492480"/>
            <a:ext cx="11029320" cy="526320"/>
          </a:xfrm>
          <a:prstGeom prst="rect">
            <a:avLst/>
          </a:prstGeom>
        </p:spPr>
        <p:txBody>
          <a:bodyPr anchor="b">
            <a:normAutofit/>
          </a:bodyPr>
          <a:p>
            <a:pPr>
              <a:lnSpc>
                <a:spcPct val="100000"/>
              </a:lnSpc>
            </a:pPr>
            <a:r>
              <a:rPr b="1" lang="sr-RS" sz="2600" spc="-1" strike="noStrike" cap="all">
                <a:solidFill>
                  <a:srgbClr val="404040"/>
                </a:solidFill>
                <a:latin typeface="Verdana"/>
                <a:ea typeface="Verdana"/>
              </a:rPr>
              <a:t>(ре)изб</a:t>
            </a:r>
            <a:r>
              <a:rPr b="1" lang="sr-RS" sz="2600" spc="-1" strike="noStrike" cap="all">
                <a:solidFill>
                  <a:srgbClr val="404040"/>
                </a:solidFill>
                <a:latin typeface="Verdana"/>
                <a:ea typeface="Verdana"/>
              </a:rPr>
              <a:t>ор у </a:t>
            </a:r>
            <a:r>
              <a:rPr b="1" lang="sr-RS" sz="2600" spc="-1" strike="noStrike" cap="all">
                <a:solidFill>
                  <a:srgbClr val="404040"/>
                </a:solidFill>
                <a:latin typeface="Verdana"/>
                <a:ea typeface="Verdana"/>
              </a:rPr>
              <a:t>звање </a:t>
            </a:r>
            <a:r>
              <a:rPr b="1" lang="en-US" sz="2600" spc="-1" strike="noStrike" cap="all">
                <a:solidFill>
                  <a:srgbClr val="404040"/>
                </a:solidFill>
                <a:latin typeface="Verdana"/>
                <a:ea typeface="Verdana"/>
              </a:rPr>
              <a:t>&lt;</a:t>
            </a:r>
            <a:r>
              <a:rPr b="1" lang="sr-RS" sz="2600" spc="-1" strike="noStrike" cap="all">
                <a:solidFill>
                  <a:srgbClr val="404040"/>
                </a:solidFill>
                <a:latin typeface="Verdana"/>
                <a:ea typeface="Verdana"/>
              </a:rPr>
              <a:t>звањ</a:t>
            </a:r>
            <a:r>
              <a:rPr b="1" lang="sr-RS" sz="2600" spc="-1" strike="noStrike" cap="all">
                <a:solidFill>
                  <a:srgbClr val="404040"/>
                </a:solidFill>
                <a:latin typeface="Verdana"/>
                <a:ea typeface="Verdana"/>
              </a:rPr>
              <a:t>е</a:t>
            </a:r>
            <a:r>
              <a:rPr b="1" lang="en-US" sz="2600" spc="-1" strike="noStrike" cap="all">
                <a:solidFill>
                  <a:srgbClr val="404040"/>
                </a:solidFill>
                <a:latin typeface="Verdana"/>
                <a:ea typeface="Verdana"/>
              </a:rPr>
              <a:t>&gt;</a:t>
            </a:r>
            <a:endParaRPr b="0" lang="en-US" sz="26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581040" y="2340720"/>
            <a:ext cx="11029320" cy="3634200"/>
          </a:xfrm>
          <a:prstGeom prst="rect">
            <a:avLst/>
          </a:prstGeom>
        </p:spPr>
        <p:txBody>
          <a:bodyPr>
            <a:noAutofit/>
          </a:bodyPr>
          <a:p>
            <a:pPr marL="306000" indent="-305640">
              <a:lnSpc>
                <a:spcPct val="110000"/>
              </a:lnSpc>
              <a:spcBef>
                <a:spcPts val="360"/>
              </a:spcBef>
              <a:spcAft>
                <a:spcPts val="601"/>
              </a:spcAft>
              <a:buClr>
                <a:srgbClr val="145991"/>
              </a:buClr>
              <a:buFont typeface="Century Gothic"/>
              <a:buChar char="◦"/>
            </a:pPr>
            <a:r>
              <a:rPr b="0" lang="ru-RU" sz="1800" spc="-1" strike="noStrike">
                <a:solidFill>
                  <a:srgbClr val="404040"/>
                </a:solidFill>
                <a:latin typeface="Verdana"/>
                <a:ea typeface="Verdana"/>
              </a:rPr>
              <a:t>Изабрати и </a:t>
            </a:r>
            <a:r>
              <a:rPr b="0" lang="ru-RU" sz="1800" spc="-1" strike="noStrike">
                <a:solidFill>
                  <a:srgbClr val="404040"/>
                </a:solidFill>
                <a:latin typeface="Verdana"/>
                <a:ea typeface="Verdana"/>
              </a:rPr>
              <a:t>укратко </a:t>
            </a:r>
            <a:r>
              <a:rPr b="0" lang="ru-RU" sz="1800" spc="-1" strike="noStrike">
                <a:solidFill>
                  <a:srgbClr val="404040"/>
                </a:solidFill>
                <a:latin typeface="Verdana"/>
                <a:ea typeface="Verdana"/>
              </a:rPr>
              <a:t>описати </a:t>
            </a:r>
            <a:r>
              <a:rPr b="0" lang="ru-RU" sz="1800" spc="-1" strike="noStrike">
                <a:solidFill>
                  <a:srgbClr val="404040"/>
                </a:solidFill>
                <a:latin typeface="Verdana"/>
                <a:ea typeface="Verdana"/>
              </a:rPr>
              <a:t>једно </a:t>
            </a:r>
            <a:r>
              <a:rPr b="0" lang="ru-RU" sz="1800" spc="-1" strike="noStrike">
                <a:solidFill>
                  <a:srgbClr val="404040"/>
                </a:solidFill>
                <a:latin typeface="Verdana"/>
                <a:ea typeface="Verdana"/>
              </a:rPr>
              <a:t>достигнуће </a:t>
            </a:r>
            <a:r>
              <a:rPr b="0" lang="ru-RU" sz="1800" spc="-1" strike="noStrike">
                <a:solidFill>
                  <a:srgbClr val="404040"/>
                </a:solidFill>
                <a:latin typeface="Verdana"/>
                <a:ea typeface="Verdana"/>
              </a:rPr>
              <a:t>које је </a:t>
            </a:r>
            <a:r>
              <a:rPr b="0" lang="ru-RU" sz="1800" spc="-1" strike="noStrike">
                <a:solidFill>
                  <a:srgbClr val="404040"/>
                </a:solidFill>
                <a:latin typeface="Verdana"/>
                <a:ea typeface="Verdana"/>
              </a:rPr>
              <a:t>кандидат </a:t>
            </a:r>
            <a:r>
              <a:rPr b="0" lang="ru-RU" sz="1800" spc="-1" strike="noStrike">
                <a:solidFill>
                  <a:srgbClr val="404040"/>
                </a:solidFill>
                <a:latin typeface="Verdana"/>
                <a:ea typeface="Verdana"/>
              </a:rPr>
              <a:t>остварио у </a:t>
            </a:r>
            <a:r>
              <a:rPr b="0" lang="ru-RU" sz="1800" spc="-1" strike="noStrike">
                <a:solidFill>
                  <a:srgbClr val="404040"/>
                </a:solidFill>
                <a:latin typeface="Verdana"/>
                <a:ea typeface="Verdana"/>
              </a:rPr>
              <a:t>периоду </a:t>
            </a:r>
            <a:r>
              <a:rPr b="0" lang="ru-RU" sz="1800" spc="-1" strike="noStrike">
                <a:solidFill>
                  <a:srgbClr val="404040"/>
                </a:solidFill>
                <a:latin typeface="Verdana"/>
                <a:ea typeface="Verdana"/>
              </a:rPr>
              <a:t>након </a:t>
            </a:r>
            <a:r>
              <a:rPr b="0" lang="ru-RU" sz="1800" spc="-1" strike="noStrike">
                <a:solidFill>
                  <a:srgbClr val="404040"/>
                </a:solidFill>
                <a:latin typeface="Verdana"/>
                <a:ea typeface="Verdana"/>
              </a:rPr>
              <a:t>претходног </a:t>
            </a:r>
            <a:r>
              <a:rPr b="0" lang="ru-RU" sz="1800" spc="-1" strike="noStrike">
                <a:solidFill>
                  <a:srgbClr val="404040"/>
                </a:solidFill>
                <a:latin typeface="Verdana"/>
                <a:ea typeface="Verdana"/>
              </a:rPr>
              <a:t>избора у </a:t>
            </a:r>
            <a:r>
              <a:rPr b="0" lang="ru-RU" sz="1800" spc="-1" strike="noStrike">
                <a:solidFill>
                  <a:srgbClr val="404040"/>
                </a:solidFill>
                <a:latin typeface="Verdana"/>
                <a:ea typeface="Verdana"/>
              </a:rPr>
              <a:t>звање. Дати </a:t>
            </a:r>
            <a:r>
              <a:rPr b="0" lang="ru-RU" sz="1800" spc="-1" strike="noStrike">
                <a:solidFill>
                  <a:srgbClr val="404040"/>
                </a:solidFill>
                <a:latin typeface="Verdana"/>
                <a:ea typeface="Verdana"/>
              </a:rPr>
              <a:t>кратак опис </a:t>
            </a:r>
            <a:r>
              <a:rPr b="0" lang="ru-RU" sz="1800" spc="-1" strike="noStrike">
                <a:solidFill>
                  <a:srgbClr val="404040"/>
                </a:solidFill>
                <a:latin typeface="Verdana"/>
                <a:ea typeface="Verdana"/>
              </a:rPr>
              <a:t>и </a:t>
            </a:r>
            <a:r>
              <a:rPr b="0" lang="ru-RU" sz="1800" spc="-1" strike="noStrike">
                <a:solidFill>
                  <a:srgbClr val="404040"/>
                </a:solidFill>
                <a:latin typeface="Verdana"/>
                <a:ea typeface="Verdana"/>
              </a:rPr>
              <a:t>прокомента</a:t>
            </a:r>
            <a:r>
              <a:rPr b="0" lang="ru-RU" sz="1800" spc="-1" strike="noStrike">
                <a:solidFill>
                  <a:srgbClr val="404040"/>
                </a:solidFill>
                <a:latin typeface="Verdana"/>
                <a:ea typeface="Verdana"/>
              </a:rPr>
              <a:t>рисати </a:t>
            </a:r>
            <a:r>
              <a:rPr b="0" lang="ru-RU" sz="1800" spc="-1" strike="noStrike">
                <a:solidFill>
                  <a:srgbClr val="404040"/>
                </a:solidFill>
                <a:latin typeface="Verdana"/>
                <a:ea typeface="Verdana"/>
              </a:rPr>
              <a:t>његов </a:t>
            </a:r>
            <a:r>
              <a:rPr b="0" lang="ru-RU" sz="1800" spc="-1" strike="noStrike">
                <a:solidFill>
                  <a:srgbClr val="404040"/>
                </a:solidFill>
                <a:latin typeface="Verdana"/>
                <a:ea typeface="Verdana"/>
              </a:rPr>
              <a:t>значај у </a:t>
            </a:r>
            <a:r>
              <a:rPr b="0" lang="ru-RU" sz="1800" spc="-1" strike="noStrike">
                <a:solidFill>
                  <a:srgbClr val="404040"/>
                </a:solidFill>
                <a:latin typeface="Verdana"/>
                <a:ea typeface="Verdana"/>
              </a:rPr>
              <a:t>односу на </a:t>
            </a:r>
            <a:r>
              <a:rPr b="0" lang="ru-RU" sz="1800" spc="-1" strike="noStrike">
                <a:solidFill>
                  <a:srgbClr val="404040"/>
                </a:solidFill>
                <a:latin typeface="Verdana"/>
                <a:ea typeface="Verdana"/>
              </a:rPr>
              <a:t>област </a:t>
            </a:r>
            <a:r>
              <a:rPr b="0" lang="ru-RU" sz="1800" spc="-1" strike="noStrike">
                <a:solidFill>
                  <a:srgbClr val="404040"/>
                </a:solidFill>
                <a:latin typeface="Verdana"/>
                <a:ea typeface="Verdana"/>
              </a:rPr>
              <a:t>истражива</a:t>
            </a:r>
            <a:r>
              <a:rPr b="0" lang="ru-RU" sz="1800" spc="-1" strike="noStrike">
                <a:solidFill>
                  <a:srgbClr val="404040"/>
                </a:solidFill>
                <a:latin typeface="Verdana"/>
                <a:ea typeface="Verdana"/>
              </a:rPr>
              <a:t>ња. </a:t>
            </a:r>
            <a:r>
              <a:rPr b="0" lang="ru-RU" sz="1800" spc="-1" strike="noStrike">
                <a:solidFill>
                  <a:srgbClr val="404040"/>
                </a:solidFill>
                <a:latin typeface="Verdana"/>
                <a:ea typeface="Verdana"/>
              </a:rPr>
              <a:t>Представит</a:t>
            </a:r>
            <a:r>
              <a:rPr b="0" lang="ru-RU" sz="1800" spc="-1" strike="noStrike">
                <a:solidFill>
                  <a:srgbClr val="404040"/>
                </a:solidFill>
                <a:latin typeface="Verdana"/>
                <a:ea typeface="Verdana"/>
              </a:rPr>
              <a:t>и на </a:t>
            </a:r>
            <a:r>
              <a:rPr b="0" lang="ru-RU" sz="1800" spc="-1" strike="noStrike">
                <a:solidFill>
                  <a:srgbClr val="404040"/>
                </a:solidFill>
                <a:latin typeface="Verdana"/>
                <a:ea typeface="Verdana"/>
              </a:rPr>
              <a:t>максимално </a:t>
            </a:r>
            <a:r>
              <a:rPr b="0" lang="ru-RU" sz="1800" spc="-1" strike="noStrike">
                <a:solidFill>
                  <a:srgbClr val="404040"/>
                </a:solidFill>
                <a:latin typeface="Verdana"/>
                <a:ea typeface="Verdana"/>
              </a:rPr>
              <a:t>два слајда </a:t>
            </a:r>
            <a:r>
              <a:rPr b="0" lang="ru-RU" sz="1800" spc="-1" strike="noStrike">
                <a:solidFill>
                  <a:srgbClr val="404040"/>
                </a:solidFill>
                <a:latin typeface="Verdana"/>
                <a:ea typeface="Verdana"/>
              </a:rPr>
              <a:t>уз </a:t>
            </a:r>
            <a:r>
              <a:rPr b="0" lang="ru-RU" sz="1800" spc="-1" strike="noStrike">
                <a:solidFill>
                  <a:srgbClr val="404040"/>
                </a:solidFill>
                <a:latin typeface="Verdana"/>
                <a:ea typeface="Verdana"/>
              </a:rPr>
              <a:t>коришћење </a:t>
            </a:r>
            <a:r>
              <a:rPr b="0" lang="ru-RU" sz="1800" spc="-1" strike="noStrike">
                <a:solidFill>
                  <a:srgbClr val="404040"/>
                </a:solidFill>
                <a:latin typeface="Verdana"/>
                <a:ea typeface="Verdana"/>
              </a:rPr>
              <a:t>слика/дијаг</a:t>
            </a:r>
            <a:r>
              <a:rPr b="0" lang="ru-RU" sz="1800" spc="-1" strike="noStrike">
                <a:solidFill>
                  <a:srgbClr val="404040"/>
                </a:solidFill>
                <a:latin typeface="Verdana"/>
                <a:ea typeface="Verdana"/>
              </a:rPr>
              <a:t>рама, </a:t>
            </a:r>
            <a:r>
              <a:rPr b="0" lang="ru-RU" sz="1800" spc="-1" strike="noStrike">
                <a:solidFill>
                  <a:srgbClr val="404040"/>
                </a:solidFill>
                <a:latin typeface="Verdana"/>
                <a:ea typeface="Verdana"/>
              </a:rPr>
              <a:t>уколико је </a:t>
            </a:r>
            <a:r>
              <a:rPr b="0" lang="ru-RU" sz="1800" spc="-1" strike="noStrike">
                <a:solidFill>
                  <a:srgbClr val="404040"/>
                </a:solidFill>
                <a:latin typeface="Verdana"/>
                <a:ea typeface="Verdana"/>
              </a:rPr>
              <a:t>то могуће.</a:t>
            </a:r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sldNum"/>
          </p:nvPr>
        </p:nvSpPr>
        <p:spPr>
          <a:xfrm>
            <a:off x="10558440" y="6423840"/>
            <a:ext cx="105228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1FEFC6AC-34C6-4E69-8E97-C0D83991F738}" type="slidenum">
              <a:rPr b="0" lang="en-US" sz="900" spc="-1" strike="noStrike">
                <a:solidFill>
                  <a:srgbClr val="404040"/>
                </a:solidFill>
                <a:latin typeface="Franklin Gothic Book"/>
              </a:rPr>
              <a:t>&lt;number&gt;</a:t>
            </a:fld>
            <a:endParaRPr b="0" lang="en-US" sz="900" spc="-1" strike="noStrike">
              <a:latin typeface="Times New Roman"/>
            </a:endParaRPr>
          </a:p>
        </p:txBody>
      </p:sp>
      <p:sp>
        <p:nvSpPr>
          <p:cNvPr id="120" name="CustomShape 4"/>
          <p:cNvSpPr/>
          <p:nvPr/>
        </p:nvSpPr>
        <p:spPr>
          <a:xfrm>
            <a:off x="581040" y="1019160"/>
            <a:ext cx="1102932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sr-RS" sz="2400" spc="-1" strike="noStrike">
                <a:solidFill>
                  <a:srgbClr val="404040"/>
                </a:solidFill>
                <a:latin typeface="Verdana"/>
                <a:ea typeface="Verdana"/>
              </a:rPr>
              <a:t>Кандидат</a:t>
            </a:r>
            <a:endParaRPr b="0" lang="en-US" sz="2400" spc="-1" strike="noStrike">
              <a:latin typeface="Arial"/>
            </a:endParaRPr>
          </a:p>
        </p:txBody>
      </p:sp>
      <p:pic>
        <p:nvPicPr>
          <p:cNvPr id="121" name="Picture 2" descr=""/>
          <p:cNvPicPr/>
          <p:nvPr/>
        </p:nvPicPr>
        <p:blipFill>
          <a:blip r:embed="rId2"/>
          <a:stretch/>
        </p:blipFill>
        <p:spPr>
          <a:xfrm>
            <a:off x="10650240" y="165960"/>
            <a:ext cx="1364760" cy="1182240"/>
          </a:xfrm>
          <a:prstGeom prst="rect">
            <a:avLst/>
          </a:prstGeom>
          <a:ln>
            <a:noFill/>
          </a:ln>
        </p:spPr>
      </p:pic>
      <p:sp>
        <p:nvSpPr>
          <p:cNvPr id="122" name="CustomShape 5"/>
          <p:cNvSpPr/>
          <p:nvPr/>
        </p:nvSpPr>
        <p:spPr>
          <a:xfrm>
            <a:off x="581040" y="1797120"/>
            <a:ext cx="11029320" cy="526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anchor="b">
            <a:normAutofit/>
          </a:bodyPr>
          <a:p>
            <a:pPr>
              <a:lnSpc>
                <a:spcPct val="100000"/>
              </a:lnSpc>
            </a:pPr>
            <a:r>
              <a:rPr b="0" lang="sr-RS" sz="2400" spc="-1" strike="noStrike" cap="all">
                <a:solidFill>
                  <a:srgbClr val="595959"/>
                </a:solidFill>
                <a:latin typeface="Verdana"/>
                <a:ea typeface="Verdana"/>
              </a:rPr>
              <a:t>Најистакнутије научно достигнуће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23" name="PlaceHolder 6"/>
          <p:cNvSpPr>
            <a:spLocks noGrp="1"/>
          </p:cNvSpPr>
          <p:nvPr>
            <p:ph type="body"/>
          </p:nvPr>
        </p:nvSpPr>
        <p:spPr>
          <a:xfrm>
            <a:off x="2214360" y="1027440"/>
            <a:ext cx="6173640" cy="43632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10000"/>
              </a:lnSpc>
              <a:spcBef>
                <a:spcPts val="479"/>
              </a:spcBef>
              <a:spcAft>
                <a:spcPts val="601"/>
              </a:spcAft>
              <a:tabLst>
                <a:tab algn="l" pos="0"/>
              </a:tabLst>
            </a:pPr>
            <a:r>
              <a:rPr b="0" lang="en-US" sz="2400" spc="-1" strike="noStrike">
                <a:solidFill>
                  <a:srgbClr val="145991"/>
                </a:solidFill>
                <a:latin typeface="Verdana"/>
                <a:ea typeface="Verdana"/>
              </a:rPr>
              <a:t>&lt;</a:t>
            </a:r>
            <a:r>
              <a:rPr b="0" lang="sr-RS" sz="2400" spc="-1" strike="noStrike">
                <a:solidFill>
                  <a:srgbClr val="145991"/>
                </a:solidFill>
                <a:latin typeface="Verdana"/>
                <a:ea typeface="Verdana"/>
              </a:rPr>
              <a:t>име и презиме</a:t>
            </a:r>
            <a:r>
              <a:rPr b="0" lang="en-US" sz="2400" spc="-1" strike="noStrike">
                <a:solidFill>
                  <a:srgbClr val="145991"/>
                </a:solidFill>
                <a:latin typeface="Verdana"/>
                <a:ea typeface="Verdana"/>
              </a:rPr>
              <a:t>&gt;</a:t>
            </a:r>
            <a:endParaRPr b="0" lang="en-US" sz="2400" spc="-1" strike="noStrike">
              <a:solidFill>
                <a:srgbClr val="404040"/>
              </a:solidFill>
              <a:latin typeface="Verdana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title"/>
          </p:nvPr>
        </p:nvSpPr>
        <p:spPr>
          <a:xfrm>
            <a:off x="581040" y="492480"/>
            <a:ext cx="11029320" cy="526320"/>
          </a:xfrm>
          <a:prstGeom prst="rect">
            <a:avLst/>
          </a:prstGeom>
        </p:spPr>
        <p:txBody>
          <a:bodyPr anchor="b">
            <a:normAutofit/>
          </a:bodyPr>
          <a:p>
            <a:pPr>
              <a:lnSpc>
                <a:spcPct val="100000"/>
              </a:lnSpc>
            </a:pPr>
            <a:r>
              <a:rPr b="1" lang="sr-RS" sz="2600" spc="-1" strike="noStrike" cap="all">
                <a:solidFill>
                  <a:srgbClr val="404040"/>
                </a:solidFill>
                <a:latin typeface="Verdana"/>
                <a:ea typeface="Verdana"/>
              </a:rPr>
              <a:t>(ре)изб</a:t>
            </a:r>
            <a:r>
              <a:rPr b="1" lang="sr-RS" sz="2600" spc="-1" strike="noStrike" cap="all">
                <a:solidFill>
                  <a:srgbClr val="404040"/>
                </a:solidFill>
                <a:latin typeface="Verdana"/>
                <a:ea typeface="Verdana"/>
              </a:rPr>
              <a:t>ор у </a:t>
            </a:r>
            <a:r>
              <a:rPr b="1" lang="sr-RS" sz="2600" spc="-1" strike="noStrike" cap="all">
                <a:solidFill>
                  <a:srgbClr val="404040"/>
                </a:solidFill>
                <a:latin typeface="Verdana"/>
                <a:ea typeface="Verdana"/>
              </a:rPr>
              <a:t>звање </a:t>
            </a:r>
            <a:r>
              <a:rPr b="1" lang="en-US" sz="2600" spc="-1" strike="noStrike" cap="all">
                <a:solidFill>
                  <a:srgbClr val="404040"/>
                </a:solidFill>
                <a:latin typeface="Verdana"/>
                <a:ea typeface="Verdana"/>
              </a:rPr>
              <a:t>&lt;</a:t>
            </a:r>
            <a:r>
              <a:rPr b="1" lang="sr-RS" sz="2600" spc="-1" strike="noStrike" cap="all">
                <a:solidFill>
                  <a:srgbClr val="404040"/>
                </a:solidFill>
                <a:latin typeface="Verdana"/>
                <a:ea typeface="Verdana"/>
              </a:rPr>
              <a:t>звањ</a:t>
            </a:r>
            <a:r>
              <a:rPr b="1" lang="sr-RS" sz="2600" spc="-1" strike="noStrike" cap="all">
                <a:solidFill>
                  <a:srgbClr val="404040"/>
                </a:solidFill>
                <a:latin typeface="Verdana"/>
                <a:ea typeface="Verdana"/>
              </a:rPr>
              <a:t>е</a:t>
            </a:r>
            <a:r>
              <a:rPr b="1" lang="en-US" sz="2600" spc="-1" strike="noStrike" cap="all">
                <a:solidFill>
                  <a:srgbClr val="404040"/>
                </a:solidFill>
                <a:latin typeface="Verdana"/>
                <a:ea typeface="Verdana"/>
              </a:rPr>
              <a:t>&gt;</a:t>
            </a:r>
            <a:endParaRPr b="0" lang="en-US" sz="26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61" name="PlaceHolder 2"/>
          <p:cNvSpPr>
            <a:spLocks noGrp="1"/>
          </p:cNvSpPr>
          <p:nvPr>
            <p:ph type="sldNum"/>
          </p:nvPr>
        </p:nvSpPr>
        <p:spPr>
          <a:xfrm>
            <a:off x="10558440" y="6423840"/>
            <a:ext cx="105228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1830DC3E-8E60-4D30-B847-4410D3525F64}" type="slidenum">
              <a:rPr b="0" lang="en-US" sz="900" spc="-1" strike="noStrike">
                <a:solidFill>
                  <a:srgbClr val="404040"/>
                </a:solidFill>
                <a:latin typeface="Franklin Gothic Book"/>
              </a:rPr>
              <a:t>&lt;number&gt;</a:t>
            </a:fld>
            <a:endParaRPr b="0" lang="en-US" sz="900" spc="-1" strike="noStrike">
              <a:latin typeface="Times New Roman"/>
            </a:endParaRPr>
          </a:p>
        </p:txBody>
      </p:sp>
      <p:sp>
        <p:nvSpPr>
          <p:cNvPr id="162" name="CustomShape 3"/>
          <p:cNvSpPr/>
          <p:nvPr/>
        </p:nvSpPr>
        <p:spPr>
          <a:xfrm>
            <a:off x="581040" y="1019160"/>
            <a:ext cx="1102932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sr-RS" sz="2400" spc="-1" strike="noStrike">
                <a:solidFill>
                  <a:srgbClr val="404040"/>
                </a:solidFill>
                <a:latin typeface="Verdana"/>
                <a:ea typeface="Verdana"/>
              </a:rPr>
              <a:t>Кандидат</a:t>
            </a:r>
            <a:endParaRPr b="0" lang="en-US" sz="2400" spc="-1" strike="noStrike">
              <a:latin typeface="Arial"/>
            </a:endParaRPr>
          </a:p>
        </p:txBody>
      </p:sp>
      <p:pic>
        <p:nvPicPr>
          <p:cNvPr id="163" name="Picture 2" descr=""/>
          <p:cNvPicPr/>
          <p:nvPr/>
        </p:nvPicPr>
        <p:blipFill>
          <a:blip r:embed="rId2"/>
          <a:stretch/>
        </p:blipFill>
        <p:spPr>
          <a:xfrm>
            <a:off x="10650240" y="165960"/>
            <a:ext cx="1364760" cy="1182240"/>
          </a:xfrm>
          <a:prstGeom prst="rect">
            <a:avLst/>
          </a:prstGeom>
          <a:ln>
            <a:noFill/>
          </a:ln>
        </p:spPr>
      </p:pic>
      <p:sp>
        <p:nvSpPr>
          <p:cNvPr id="164" name="PlaceHolder 4"/>
          <p:cNvSpPr>
            <a:spLocks noGrp="1"/>
          </p:cNvSpPr>
          <p:nvPr>
            <p:ph type="body"/>
          </p:nvPr>
        </p:nvSpPr>
        <p:spPr>
          <a:xfrm>
            <a:off x="2214360" y="1027440"/>
            <a:ext cx="6173640" cy="43632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10000"/>
              </a:lnSpc>
              <a:spcBef>
                <a:spcPts val="479"/>
              </a:spcBef>
              <a:spcAft>
                <a:spcPts val="601"/>
              </a:spcAft>
              <a:tabLst>
                <a:tab algn="l" pos="0"/>
              </a:tabLst>
            </a:pPr>
            <a:r>
              <a:rPr b="0" lang="en-US" sz="2400" spc="-1" strike="noStrike">
                <a:solidFill>
                  <a:srgbClr val="145991"/>
                </a:solidFill>
                <a:latin typeface="Verdana"/>
                <a:ea typeface="Verdana"/>
              </a:rPr>
              <a:t>&lt;</a:t>
            </a:r>
            <a:r>
              <a:rPr b="0" lang="sr-RS" sz="2400" spc="-1" strike="noStrike">
                <a:solidFill>
                  <a:srgbClr val="145991"/>
                </a:solidFill>
                <a:latin typeface="Verdana"/>
                <a:ea typeface="Verdana"/>
              </a:rPr>
              <a:t>име и презиме</a:t>
            </a:r>
            <a:r>
              <a:rPr b="0" lang="en-US" sz="2400" spc="-1" strike="noStrike">
                <a:solidFill>
                  <a:srgbClr val="145991"/>
                </a:solidFill>
                <a:latin typeface="Verdana"/>
                <a:ea typeface="Verdana"/>
              </a:rPr>
              <a:t>&gt;</a:t>
            </a:r>
            <a:endParaRPr b="0" lang="en-US" sz="24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165" name="CustomShape 5"/>
          <p:cNvSpPr/>
          <p:nvPr/>
        </p:nvSpPr>
        <p:spPr>
          <a:xfrm>
            <a:off x="581040" y="1561320"/>
            <a:ext cx="11029320" cy="526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anchor="b">
            <a:normAutofit fontScale="47000"/>
          </a:bodyPr>
          <a:p>
            <a:pPr>
              <a:lnSpc>
                <a:spcPct val="100000"/>
              </a:lnSpc>
            </a:pPr>
            <a:r>
              <a:rPr b="0" lang="sr-RS" sz="2400" spc="-1" strike="noStrike" cap="all">
                <a:solidFill>
                  <a:srgbClr val="595959"/>
                </a:solidFill>
                <a:latin typeface="Verdana"/>
                <a:ea typeface="Verdana"/>
              </a:rPr>
              <a:t>Руковођење пројектима, поТпројектиМа и пројектниМ задациМА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66" name="PlaceHolder 6"/>
          <p:cNvSpPr>
            <a:spLocks noGrp="1"/>
          </p:cNvSpPr>
          <p:nvPr>
            <p:ph type="body"/>
          </p:nvPr>
        </p:nvSpPr>
        <p:spPr>
          <a:xfrm>
            <a:off x="583560" y="2124360"/>
            <a:ext cx="11029320" cy="801720"/>
          </a:xfrm>
          <a:prstGeom prst="rect">
            <a:avLst/>
          </a:prstGeom>
        </p:spPr>
        <p:txBody>
          <a:bodyPr>
            <a:noAutofit/>
          </a:bodyPr>
          <a:p>
            <a:pPr marL="306000" indent="-305640">
              <a:lnSpc>
                <a:spcPct val="110000"/>
              </a:lnSpc>
              <a:spcBef>
                <a:spcPts val="360"/>
              </a:spcBef>
              <a:spcAft>
                <a:spcPts val="601"/>
              </a:spcAft>
              <a:buClr>
                <a:srgbClr val="145991"/>
              </a:buClr>
              <a:buFont typeface="Century Gothic"/>
              <a:buChar char="◦"/>
            </a:pPr>
            <a:r>
              <a:rPr b="0" lang="sr-RS" sz="1800" spc="-1" strike="noStrike">
                <a:solidFill>
                  <a:srgbClr val="404040"/>
                </a:solidFill>
                <a:latin typeface="Verdana"/>
                <a:ea typeface="Verdana"/>
              </a:rPr>
              <a:t>Навести до два, по мишљењу Комисије, најистакнутија пројекта, потпројекта или пројектна задатака којима је кандидат руководио или руководи.</a:t>
            </a:r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167" name="CustomShape 7"/>
          <p:cNvSpPr/>
          <p:nvPr/>
        </p:nvSpPr>
        <p:spPr>
          <a:xfrm>
            <a:off x="583560" y="3079080"/>
            <a:ext cx="11029320" cy="526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anchor="b">
            <a:normAutofit/>
          </a:bodyPr>
          <a:p>
            <a:pPr>
              <a:lnSpc>
                <a:spcPct val="100000"/>
              </a:lnSpc>
            </a:pPr>
            <a:r>
              <a:rPr b="0" lang="sr-RS" sz="2400" spc="-1" strike="noStrike" cap="all">
                <a:solidFill>
                  <a:srgbClr val="595959"/>
                </a:solidFill>
                <a:latin typeface="Verdana"/>
                <a:ea typeface="Verdana"/>
              </a:rPr>
              <a:t>Руковођење ДИсертацијама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68" name="PlaceHolder 8"/>
          <p:cNvSpPr>
            <a:spLocks noGrp="1"/>
          </p:cNvSpPr>
          <p:nvPr>
            <p:ph type="body"/>
          </p:nvPr>
        </p:nvSpPr>
        <p:spPr>
          <a:xfrm>
            <a:off x="132480" y="6423840"/>
            <a:ext cx="10517400" cy="377640"/>
          </a:xfrm>
          <a:prstGeom prst="rect">
            <a:avLst/>
          </a:prstGeom>
        </p:spPr>
        <p:txBody>
          <a:bodyPr anchor="ctr">
            <a:normAutofit fontScale="70000"/>
          </a:bodyPr>
          <a:p>
            <a:pPr>
              <a:lnSpc>
                <a:spcPct val="110000"/>
              </a:lnSpc>
              <a:spcBef>
                <a:spcPts val="221"/>
              </a:spcBef>
              <a:spcAft>
                <a:spcPts val="601"/>
              </a:spcAft>
              <a:tabLst>
                <a:tab algn="l" pos="0"/>
              </a:tabLst>
            </a:pPr>
            <a:r>
              <a:rPr b="1" lang="sr-RS" sz="1100" spc="-1" strike="noStrike">
                <a:solidFill>
                  <a:srgbClr val="595959"/>
                </a:solidFill>
                <a:latin typeface="Verdana"/>
                <a:ea typeface="Verdana"/>
              </a:rPr>
              <a:t>НАПОМЕНА: СЛАЈД ЈЕ ПОТРЕБНО ПРИКАЗАТИ САМО КОД ИЗБОРА У ЗВАЊЕ ВИШИ НАУЧНИ САРАДНИК ИЛИ НАУЧНИ САВЕТНИК</a:t>
            </a:r>
            <a:endParaRPr b="0" lang="en-US" sz="11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169" name="PlaceHolder 9"/>
          <p:cNvSpPr>
            <a:spLocks noGrp="1"/>
          </p:cNvSpPr>
          <p:nvPr>
            <p:ph type="body"/>
          </p:nvPr>
        </p:nvSpPr>
        <p:spPr>
          <a:xfrm>
            <a:off x="581040" y="4524480"/>
            <a:ext cx="11029320" cy="1899000"/>
          </a:xfrm>
          <a:prstGeom prst="rect">
            <a:avLst/>
          </a:prstGeom>
        </p:spPr>
        <p:txBody>
          <a:bodyPr>
            <a:noAutofit/>
          </a:bodyPr>
          <a:p>
            <a:pPr marL="306000" indent="-305640">
              <a:lnSpc>
                <a:spcPct val="110000"/>
              </a:lnSpc>
              <a:spcBef>
                <a:spcPts val="360"/>
              </a:spcBef>
              <a:spcAft>
                <a:spcPts val="601"/>
              </a:spcAft>
              <a:buClr>
                <a:srgbClr val="145991"/>
              </a:buClr>
              <a:buFont typeface="Century Gothic"/>
              <a:buChar char="◦"/>
            </a:pPr>
            <a:r>
              <a:rPr b="0" lang="sr-RS" sz="1800" spc="-1" strike="noStrike">
                <a:solidFill>
                  <a:srgbClr val="404040"/>
                </a:solidFill>
                <a:latin typeface="Verdana"/>
                <a:ea typeface="Verdana"/>
              </a:rPr>
              <a:t>Навести до две, по избору Комисије, дисертације којима је кандидат руководио у форми: </a:t>
            </a:r>
            <a:r>
              <a:rPr b="0" lang="ru-RU" sz="1800" spc="-1" strike="noStrike">
                <a:solidFill>
                  <a:srgbClr val="404040"/>
                </a:solidFill>
                <a:latin typeface="Verdana"/>
                <a:ea typeface="Verdana"/>
              </a:rPr>
              <a:t>&lt;Име и презиме&gt;, &lt;Наслов дисертације&gt;, &lt;Институција&gt;, &lt;Датум одбране&gt;</a:t>
            </a:r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  <a:p>
            <a:pPr>
              <a:lnSpc>
                <a:spcPct val="110000"/>
              </a:lnSpc>
              <a:spcBef>
                <a:spcPts val="360"/>
              </a:spcBef>
              <a:spcAft>
                <a:spcPts val="601"/>
              </a:spcAft>
            </a:pPr>
            <a:endParaRPr b="0" lang="en-US" sz="1800" spc="-1" strike="noStrike">
              <a:solidFill>
                <a:srgbClr val="404040"/>
              </a:solidFill>
              <a:latin typeface="Verdana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PlaceHolder 1"/>
          <p:cNvSpPr>
            <a:spLocks noGrp="1"/>
          </p:cNvSpPr>
          <p:nvPr>
            <p:ph type="title"/>
          </p:nvPr>
        </p:nvSpPr>
        <p:spPr>
          <a:xfrm>
            <a:off x="581040" y="492480"/>
            <a:ext cx="11029320" cy="526320"/>
          </a:xfrm>
          <a:prstGeom prst="rect">
            <a:avLst/>
          </a:prstGeom>
        </p:spPr>
        <p:txBody>
          <a:bodyPr anchor="b">
            <a:normAutofit/>
          </a:bodyPr>
          <a:p>
            <a:pPr>
              <a:lnSpc>
                <a:spcPct val="100000"/>
              </a:lnSpc>
            </a:pPr>
            <a:r>
              <a:rPr b="1" lang="sr-RS" sz="2600" spc="-1" strike="noStrike" cap="all">
                <a:solidFill>
                  <a:srgbClr val="404040"/>
                </a:solidFill>
                <a:latin typeface="Verdana"/>
                <a:ea typeface="Verdana"/>
              </a:rPr>
              <a:t>(ре)изб</a:t>
            </a:r>
            <a:r>
              <a:rPr b="1" lang="sr-RS" sz="2600" spc="-1" strike="noStrike" cap="all">
                <a:solidFill>
                  <a:srgbClr val="404040"/>
                </a:solidFill>
                <a:latin typeface="Verdana"/>
                <a:ea typeface="Verdana"/>
              </a:rPr>
              <a:t>ор у </a:t>
            </a:r>
            <a:r>
              <a:rPr b="1" lang="sr-RS" sz="2600" spc="-1" strike="noStrike" cap="all">
                <a:solidFill>
                  <a:srgbClr val="404040"/>
                </a:solidFill>
                <a:latin typeface="Verdana"/>
                <a:ea typeface="Verdana"/>
              </a:rPr>
              <a:t>звање </a:t>
            </a:r>
            <a:r>
              <a:rPr b="1" lang="en-US" sz="2600" spc="-1" strike="noStrike" cap="all">
                <a:solidFill>
                  <a:srgbClr val="404040"/>
                </a:solidFill>
                <a:latin typeface="Verdana"/>
                <a:ea typeface="Verdana"/>
              </a:rPr>
              <a:t>&lt;</a:t>
            </a:r>
            <a:r>
              <a:rPr b="1" lang="sr-RS" sz="2600" spc="-1" strike="noStrike" cap="all">
                <a:solidFill>
                  <a:srgbClr val="404040"/>
                </a:solidFill>
                <a:latin typeface="Verdana"/>
                <a:ea typeface="Verdana"/>
              </a:rPr>
              <a:t>звањ</a:t>
            </a:r>
            <a:r>
              <a:rPr b="1" lang="sr-RS" sz="2600" spc="-1" strike="noStrike" cap="all">
                <a:solidFill>
                  <a:srgbClr val="404040"/>
                </a:solidFill>
                <a:latin typeface="Verdana"/>
                <a:ea typeface="Verdana"/>
              </a:rPr>
              <a:t>е</a:t>
            </a:r>
            <a:r>
              <a:rPr b="1" lang="en-US" sz="2600" spc="-1" strike="noStrike" cap="all">
                <a:solidFill>
                  <a:srgbClr val="404040"/>
                </a:solidFill>
                <a:latin typeface="Verdana"/>
                <a:ea typeface="Verdana"/>
              </a:rPr>
              <a:t>&gt;</a:t>
            </a:r>
            <a:endParaRPr b="0" lang="en-US" sz="2600" spc="-1" strike="noStrike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207" name="PlaceHolder 2"/>
          <p:cNvSpPr>
            <a:spLocks noGrp="1"/>
          </p:cNvSpPr>
          <p:nvPr>
            <p:ph type="sldNum"/>
          </p:nvPr>
        </p:nvSpPr>
        <p:spPr>
          <a:xfrm>
            <a:off x="10558440" y="6423840"/>
            <a:ext cx="105228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48A094B9-C55D-4F7D-93E9-13FB505E273B}" type="slidenum">
              <a:rPr b="0" lang="en-US" sz="900" spc="-1" strike="noStrike">
                <a:solidFill>
                  <a:srgbClr val="404040"/>
                </a:solidFill>
                <a:latin typeface="Franklin Gothic Book"/>
              </a:rPr>
              <a:t>&lt;number&gt;</a:t>
            </a:fld>
            <a:endParaRPr b="0" lang="en-US" sz="900" spc="-1" strike="noStrike">
              <a:latin typeface="Times New Roman"/>
            </a:endParaRPr>
          </a:p>
        </p:txBody>
      </p:sp>
      <p:sp>
        <p:nvSpPr>
          <p:cNvPr id="208" name="CustomShape 3"/>
          <p:cNvSpPr/>
          <p:nvPr/>
        </p:nvSpPr>
        <p:spPr>
          <a:xfrm>
            <a:off x="581040" y="1019160"/>
            <a:ext cx="1102932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sr-RS" sz="2400" spc="-1" strike="noStrike">
                <a:solidFill>
                  <a:srgbClr val="404040"/>
                </a:solidFill>
                <a:latin typeface="Verdana"/>
                <a:ea typeface="Verdana"/>
              </a:rPr>
              <a:t>Кандидат</a:t>
            </a:r>
            <a:endParaRPr b="0" lang="en-US" sz="2400" spc="-1" strike="noStrike">
              <a:latin typeface="Arial"/>
            </a:endParaRPr>
          </a:p>
        </p:txBody>
      </p:sp>
      <p:pic>
        <p:nvPicPr>
          <p:cNvPr id="209" name="Picture 2" descr=""/>
          <p:cNvPicPr/>
          <p:nvPr/>
        </p:nvPicPr>
        <p:blipFill>
          <a:blip r:embed="rId2"/>
          <a:stretch/>
        </p:blipFill>
        <p:spPr>
          <a:xfrm>
            <a:off x="10650240" y="165960"/>
            <a:ext cx="1364760" cy="1182240"/>
          </a:xfrm>
          <a:prstGeom prst="rect">
            <a:avLst/>
          </a:prstGeom>
          <a:ln>
            <a:noFill/>
          </a:ln>
        </p:spPr>
      </p:pic>
      <p:sp>
        <p:nvSpPr>
          <p:cNvPr id="210" name="PlaceHolder 4"/>
          <p:cNvSpPr>
            <a:spLocks noGrp="1"/>
          </p:cNvSpPr>
          <p:nvPr>
            <p:ph type="body"/>
          </p:nvPr>
        </p:nvSpPr>
        <p:spPr>
          <a:xfrm>
            <a:off x="2214360" y="1027440"/>
            <a:ext cx="6173640" cy="43632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10000"/>
              </a:lnSpc>
              <a:spcBef>
                <a:spcPts val="479"/>
              </a:spcBef>
              <a:spcAft>
                <a:spcPts val="601"/>
              </a:spcAft>
              <a:tabLst>
                <a:tab algn="l" pos="0"/>
              </a:tabLst>
            </a:pPr>
            <a:r>
              <a:rPr b="0" lang="en-US" sz="2400" spc="-1" strike="noStrike">
                <a:solidFill>
                  <a:srgbClr val="145991"/>
                </a:solidFill>
                <a:latin typeface="Verdana"/>
                <a:ea typeface="Verdana"/>
              </a:rPr>
              <a:t>&lt;</a:t>
            </a:r>
            <a:r>
              <a:rPr b="0" lang="sr-RS" sz="2400" spc="-1" strike="noStrike">
                <a:solidFill>
                  <a:srgbClr val="145991"/>
                </a:solidFill>
                <a:latin typeface="Verdana"/>
                <a:ea typeface="Verdana"/>
              </a:rPr>
              <a:t>име и презиме</a:t>
            </a:r>
            <a:r>
              <a:rPr b="0" lang="en-US" sz="2400" spc="-1" strike="noStrike">
                <a:solidFill>
                  <a:srgbClr val="145991"/>
                </a:solidFill>
                <a:latin typeface="Verdana"/>
                <a:ea typeface="Verdana"/>
              </a:rPr>
              <a:t>&gt;</a:t>
            </a:r>
            <a:endParaRPr b="0" lang="en-US" sz="2400" spc="-1" strike="noStrike">
              <a:solidFill>
                <a:srgbClr val="404040"/>
              </a:solidFill>
              <a:latin typeface="Verdana"/>
            </a:endParaRPr>
          </a:p>
        </p:txBody>
      </p:sp>
      <p:sp>
        <p:nvSpPr>
          <p:cNvPr id="211" name="CustomShape 5"/>
          <p:cNvSpPr/>
          <p:nvPr/>
        </p:nvSpPr>
        <p:spPr>
          <a:xfrm>
            <a:off x="581040" y="1797120"/>
            <a:ext cx="11029320" cy="526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anchor="b">
            <a:normAutofit/>
          </a:bodyPr>
          <a:p>
            <a:pPr>
              <a:lnSpc>
                <a:spcPct val="100000"/>
              </a:lnSpc>
            </a:pPr>
            <a:r>
              <a:rPr b="0" lang="sr-RS" sz="2400" spc="-1" strike="noStrike" cap="all">
                <a:solidFill>
                  <a:srgbClr val="595959"/>
                </a:solidFill>
                <a:latin typeface="Verdana"/>
                <a:ea typeface="Verdana"/>
              </a:rPr>
              <a:t>Квантитативни резултати кандидата</a:t>
            </a:r>
            <a:endParaRPr b="0" lang="en-US" sz="24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TextShape 1"/>
          <p:cNvSpPr txBox="1"/>
          <p:nvPr/>
        </p:nvSpPr>
        <p:spPr>
          <a:xfrm>
            <a:off x="2712240" y="3982320"/>
            <a:ext cx="6767280" cy="45648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70000"/>
          </a:bodyPr>
          <a:p>
            <a:pPr algn="ctr"/>
            <a:r>
              <a:rPr b="0" lang="en-US" sz="3200" spc="-1" strike="noStrike">
                <a:latin typeface="Arial"/>
              </a:rPr>
              <a:t>др МАРКО ВОЈИНОВИЋ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249" name="TextShape 2"/>
          <p:cNvSpPr txBox="1"/>
          <p:nvPr/>
        </p:nvSpPr>
        <p:spPr>
          <a:xfrm>
            <a:off x="1872720" y="4669560"/>
            <a:ext cx="4344120" cy="377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marL="285840" indent="-285480">
              <a:lnSpc>
                <a:spcPct val="110000"/>
              </a:lnSpc>
              <a:spcBef>
                <a:spcPts val="320"/>
              </a:spcBef>
              <a:spcAft>
                <a:spcPts val="601"/>
              </a:spcAft>
              <a:buClr>
                <a:srgbClr val="145991"/>
              </a:buClr>
              <a:buFont typeface="Century Gothic"/>
              <a:buChar char="◦"/>
            </a:pPr>
            <a:r>
              <a:rPr b="0" lang="en-US" sz="1600" spc="-1" strike="noStrike">
                <a:solidFill>
                  <a:srgbClr val="595959"/>
                </a:solidFill>
                <a:latin typeface="Verdana"/>
              </a:rPr>
              <a:t>др Бранислав Цветковић (ИФ)</a:t>
            </a:r>
            <a:endParaRPr b="0" lang="en-US" sz="1600" spc="-1" strike="noStrike">
              <a:solidFill>
                <a:srgbClr val="595959"/>
              </a:solidFill>
              <a:latin typeface="Verdana"/>
              <a:ea typeface="Verdana"/>
            </a:endParaRPr>
          </a:p>
        </p:txBody>
      </p:sp>
      <p:sp>
        <p:nvSpPr>
          <p:cNvPr id="250" name="TextShape 3"/>
          <p:cNvSpPr txBox="1"/>
          <p:nvPr/>
        </p:nvSpPr>
        <p:spPr>
          <a:xfrm>
            <a:off x="1541880" y="2090520"/>
            <a:ext cx="9108000" cy="73368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en-US" sz="3600" spc="-1" strike="noStrike" cap="all">
                <a:solidFill>
                  <a:srgbClr val="595959"/>
                </a:solidFill>
                <a:latin typeface="Verdana"/>
              </a:rPr>
              <a:t>Реизбор у звање</a:t>
            </a:r>
            <a:endParaRPr b="1" lang="en-US" sz="3600" spc="-1" strike="noStrike" cap="all">
              <a:solidFill>
                <a:srgbClr val="595959"/>
              </a:solidFill>
              <a:latin typeface="Verdana"/>
              <a:ea typeface="Verdana"/>
            </a:endParaRPr>
          </a:p>
        </p:txBody>
      </p:sp>
      <p:sp>
        <p:nvSpPr>
          <p:cNvPr id="251" name="TextShape 4"/>
          <p:cNvSpPr txBox="1"/>
          <p:nvPr/>
        </p:nvSpPr>
        <p:spPr>
          <a:xfrm>
            <a:off x="1872720" y="5006520"/>
            <a:ext cx="4344120" cy="377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marL="285840" indent="-285480">
              <a:lnSpc>
                <a:spcPct val="110000"/>
              </a:lnSpc>
              <a:spcBef>
                <a:spcPts val="320"/>
              </a:spcBef>
              <a:spcAft>
                <a:spcPts val="601"/>
              </a:spcAft>
              <a:buClr>
                <a:srgbClr val="145991"/>
              </a:buClr>
              <a:buFont typeface="Century Gothic"/>
              <a:buChar char="◦"/>
            </a:pPr>
            <a:r>
              <a:rPr b="0" lang="en-US" sz="1600" spc="-1" strike="noStrike">
                <a:solidFill>
                  <a:srgbClr val="595959"/>
                </a:solidFill>
                <a:latin typeface="Verdana"/>
              </a:rPr>
              <a:t>др Игор </a:t>
            </a:r>
            <a:r>
              <a:rPr b="0" lang="en-US" sz="1600" spc="-1" strike="noStrike">
                <a:solidFill>
                  <a:srgbClr val="595959"/>
                </a:solidFill>
                <a:latin typeface="Verdana"/>
              </a:rPr>
              <a:t>Салом (ИФ)</a:t>
            </a:r>
            <a:endParaRPr b="0" lang="en-US" sz="1600" spc="-1" strike="noStrike">
              <a:solidFill>
                <a:srgbClr val="595959"/>
              </a:solidFill>
              <a:latin typeface="Verdana"/>
              <a:ea typeface="Verdana"/>
            </a:endParaRPr>
          </a:p>
        </p:txBody>
      </p:sp>
      <p:sp>
        <p:nvSpPr>
          <p:cNvPr id="252" name="TextShape 5"/>
          <p:cNvSpPr txBox="1"/>
          <p:nvPr/>
        </p:nvSpPr>
        <p:spPr>
          <a:xfrm>
            <a:off x="1872720" y="5343120"/>
            <a:ext cx="4344120" cy="377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marL="285840" indent="-285480">
              <a:lnSpc>
                <a:spcPct val="110000"/>
              </a:lnSpc>
              <a:spcBef>
                <a:spcPts val="320"/>
              </a:spcBef>
              <a:spcAft>
                <a:spcPts val="601"/>
              </a:spcAft>
              <a:buClr>
                <a:srgbClr val="145991"/>
              </a:buClr>
              <a:buFont typeface="Century Gothic"/>
              <a:buChar char="◦"/>
            </a:pPr>
            <a:r>
              <a:rPr b="0" lang="en-US" sz="1600" spc="-1" strike="noStrike">
                <a:solidFill>
                  <a:srgbClr val="595959"/>
                </a:solidFill>
                <a:latin typeface="Verdana"/>
              </a:rPr>
              <a:t>др Воја Радовановић (ФФ)</a:t>
            </a:r>
            <a:endParaRPr b="0" lang="en-US" sz="1600" spc="-1" strike="noStrike">
              <a:solidFill>
                <a:srgbClr val="595959"/>
              </a:solidFill>
              <a:latin typeface="Verdana"/>
              <a:ea typeface="Verdana"/>
            </a:endParaRPr>
          </a:p>
        </p:txBody>
      </p:sp>
      <p:sp>
        <p:nvSpPr>
          <p:cNvPr id="253" name="TextShape 6"/>
          <p:cNvSpPr txBox="1"/>
          <p:nvPr/>
        </p:nvSpPr>
        <p:spPr>
          <a:xfrm>
            <a:off x="1541520" y="2723400"/>
            <a:ext cx="9108720" cy="719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indent="-324000" algn="ctr">
              <a:lnSpc>
                <a:spcPct val="110000"/>
              </a:lnSpc>
              <a:spcBef>
                <a:spcPts val="720"/>
              </a:spcBef>
              <a:spcAft>
                <a:spcPts val="601"/>
              </a:spcAft>
              <a:tabLst>
                <a:tab algn="l" pos="0"/>
              </a:tabLst>
            </a:pPr>
            <a:r>
              <a:rPr b="1" lang="en-US" sz="3600" spc="-1" strike="noStrike" cap="all">
                <a:solidFill>
                  <a:srgbClr val="595959"/>
                </a:solidFill>
                <a:latin typeface="Verdana"/>
              </a:rPr>
              <a:t>Виши научни сарадник</a:t>
            </a:r>
            <a:endParaRPr b="1" lang="en-US" sz="3600" spc="-1" strike="noStrike" cap="all">
              <a:solidFill>
                <a:srgbClr val="595959"/>
              </a:solidFill>
              <a:latin typeface="Verdana"/>
              <a:ea typeface="Verdan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TextShape 1"/>
          <p:cNvSpPr txBox="1"/>
          <p:nvPr/>
        </p:nvSpPr>
        <p:spPr>
          <a:xfrm>
            <a:off x="581040" y="492480"/>
            <a:ext cx="11029320" cy="5263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1" lang="en-US" sz="2600" spc="-1" strike="noStrike" cap="all">
                <a:solidFill>
                  <a:srgbClr val="404040"/>
                </a:solidFill>
                <a:latin typeface="Verdana"/>
              </a:rPr>
              <a:t>Реизбор у звање виши научни сарадник</a:t>
            </a:r>
            <a:endParaRPr b="1" lang="en-US" sz="2600" spc="-1" strike="noStrike" cap="all">
              <a:solidFill>
                <a:srgbClr val="404040"/>
              </a:solidFill>
              <a:latin typeface="Verdana"/>
              <a:ea typeface="Verdana"/>
            </a:endParaRPr>
          </a:p>
        </p:txBody>
      </p:sp>
      <p:sp>
        <p:nvSpPr>
          <p:cNvPr id="255" name="TextShape 2"/>
          <p:cNvSpPr txBox="1"/>
          <p:nvPr/>
        </p:nvSpPr>
        <p:spPr>
          <a:xfrm>
            <a:off x="2214360" y="1027440"/>
            <a:ext cx="6173640" cy="43632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indent="-324000">
              <a:lnSpc>
                <a:spcPct val="110000"/>
              </a:lnSpc>
              <a:spcBef>
                <a:spcPts val="479"/>
              </a:spcBef>
              <a:spcAft>
                <a:spcPts val="601"/>
              </a:spcAft>
              <a:tabLst>
                <a:tab algn="l" pos="0"/>
              </a:tabLst>
            </a:pPr>
            <a:r>
              <a:rPr b="0" lang="en-US" sz="2400" spc="-1" strike="noStrike">
                <a:solidFill>
                  <a:srgbClr val="145991"/>
                </a:solidFill>
                <a:latin typeface="Verdana"/>
              </a:rPr>
              <a:t>др Марко Војиновић</a:t>
            </a:r>
            <a:endParaRPr b="0" lang="en-US" sz="2400" spc="-1" strike="noStrike">
              <a:solidFill>
                <a:srgbClr val="145991"/>
              </a:solidFill>
              <a:latin typeface="Verdana"/>
              <a:ea typeface="Verdana"/>
            </a:endParaRPr>
          </a:p>
        </p:txBody>
      </p:sp>
      <p:sp>
        <p:nvSpPr>
          <p:cNvPr id="256" name="TextShape 3"/>
          <p:cNvSpPr txBox="1"/>
          <p:nvPr/>
        </p:nvSpPr>
        <p:spPr>
          <a:xfrm>
            <a:off x="699840" y="4413240"/>
            <a:ext cx="2021400" cy="9889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indent="-324000" algn="ctr">
              <a:lnSpc>
                <a:spcPct val="110000"/>
              </a:lnSpc>
              <a:spcBef>
                <a:spcPts val="281"/>
              </a:spcBef>
              <a:spcAft>
                <a:spcPts val="601"/>
              </a:spcAft>
              <a:tabLst>
                <a:tab algn="l" pos="0"/>
              </a:tabLst>
            </a:pPr>
            <a:r>
              <a:rPr b="0" lang="en-US" sz="1400" spc="-1" strike="noStrike">
                <a:solidFill>
                  <a:srgbClr val="145991"/>
                </a:solidFill>
                <a:latin typeface="Verdana"/>
              </a:rPr>
              <a:t>Физички факултет Универзитета у Београду</a:t>
            </a:r>
            <a:endParaRPr b="0" lang="en-US" sz="1400" spc="-1" strike="noStrike">
              <a:solidFill>
                <a:srgbClr val="145991"/>
              </a:solidFill>
              <a:latin typeface="Verdana"/>
              <a:ea typeface="Verdana"/>
            </a:endParaRPr>
          </a:p>
        </p:txBody>
      </p:sp>
      <p:sp>
        <p:nvSpPr>
          <p:cNvPr id="257" name="TextShape 4"/>
          <p:cNvSpPr txBox="1"/>
          <p:nvPr/>
        </p:nvSpPr>
        <p:spPr>
          <a:xfrm>
            <a:off x="2871720" y="4413240"/>
            <a:ext cx="2021400" cy="9889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indent="-324000" algn="ctr">
              <a:lnSpc>
                <a:spcPct val="110000"/>
              </a:lnSpc>
              <a:spcBef>
                <a:spcPts val="281"/>
              </a:spcBef>
              <a:spcAft>
                <a:spcPts val="601"/>
              </a:spcAft>
              <a:tabLst>
                <a:tab algn="l" pos="0"/>
              </a:tabLst>
            </a:pPr>
            <a:r>
              <a:rPr b="0" lang="en-US" sz="1400" spc="-1" strike="noStrike">
                <a:solidFill>
                  <a:srgbClr val="145991"/>
                </a:solidFill>
                <a:latin typeface="Verdana"/>
              </a:rPr>
              <a:t>Физички факултет Универзитета у Београду</a:t>
            </a:r>
            <a:endParaRPr b="0" lang="en-US" sz="1400" spc="-1" strike="noStrike">
              <a:solidFill>
                <a:srgbClr val="145991"/>
              </a:solidFill>
              <a:latin typeface="Verdana"/>
              <a:ea typeface="Verdana"/>
            </a:endParaRPr>
          </a:p>
        </p:txBody>
      </p:sp>
      <p:sp>
        <p:nvSpPr>
          <p:cNvPr id="258" name="TextShape 5"/>
          <p:cNvSpPr txBox="1"/>
          <p:nvPr/>
        </p:nvSpPr>
        <p:spPr>
          <a:xfrm>
            <a:off x="5056920" y="4413240"/>
            <a:ext cx="2021400" cy="9889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indent="-324000" algn="ctr">
              <a:lnSpc>
                <a:spcPct val="110000"/>
              </a:lnSpc>
              <a:spcBef>
                <a:spcPts val="281"/>
              </a:spcBef>
              <a:spcAft>
                <a:spcPts val="601"/>
              </a:spcAft>
              <a:tabLst>
                <a:tab algn="l" pos="0"/>
              </a:tabLst>
            </a:pPr>
            <a:r>
              <a:rPr b="0" lang="en-US" sz="1400" spc="-1" strike="noStrike">
                <a:solidFill>
                  <a:srgbClr val="145991"/>
                </a:solidFill>
                <a:latin typeface="Verdana"/>
              </a:rPr>
              <a:t>Физички факултет Универзитета у Београду</a:t>
            </a:r>
            <a:endParaRPr b="0" lang="en-US" sz="1400" spc="-1" strike="noStrike">
              <a:solidFill>
                <a:srgbClr val="145991"/>
              </a:solidFill>
              <a:latin typeface="Verdana"/>
              <a:ea typeface="Verdana"/>
            </a:endParaRPr>
          </a:p>
        </p:txBody>
      </p:sp>
      <p:sp>
        <p:nvSpPr>
          <p:cNvPr id="259" name="TextShape 6"/>
          <p:cNvSpPr txBox="1"/>
          <p:nvPr/>
        </p:nvSpPr>
        <p:spPr>
          <a:xfrm>
            <a:off x="617400" y="5602320"/>
            <a:ext cx="2179440" cy="5727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indent="-324000" algn="ctr">
              <a:lnSpc>
                <a:spcPct val="110000"/>
              </a:lnSpc>
              <a:spcBef>
                <a:spcPts val="360"/>
              </a:spcBef>
              <a:spcAft>
                <a:spcPts val="601"/>
              </a:spcAft>
              <a:tabLst>
                <a:tab algn="l" pos="0"/>
              </a:tabLst>
            </a:pPr>
            <a:r>
              <a:rPr b="0" lang="en-US" sz="1800" spc="-1" strike="noStrike">
                <a:solidFill>
                  <a:srgbClr val="ffffff"/>
                </a:solidFill>
                <a:latin typeface="Verdana"/>
              </a:rPr>
              <a:t>1997-2002</a:t>
            </a:r>
            <a:endParaRPr b="0" lang="en-US" sz="1800" spc="-1" strike="noStrike">
              <a:solidFill>
                <a:srgbClr val="ffffff"/>
              </a:solidFill>
              <a:latin typeface="Verdana"/>
              <a:ea typeface="Verdana"/>
            </a:endParaRPr>
          </a:p>
        </p:txBody>
      </p:sp>
      <p:sp>
        <p:nvSpPr>
          <p:cNvPr id="260" name="TextShape 7"/>
          <p:cNvSpPr txBox="1"/>
          <p:nvPr/>
        </p:nvSpPr>
        <p:spPr>
          <a:xfrm>
            <a:off x="2792880" y="5600520"/>
            <a:ext cx="2179440" cy="5727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indent="-324000" algn="ctr">
              <a:lnSpc>
                <a:spcPct val="110000"/>
              </a:lnSpc>
              <a:spcBef>
                <a:spcPts val="360"/>
              </a:spcBef>
              <a:spcAft>
                <a:spcPts val="601"/>
              </a:spcAft>
              <a:tabLst>
                <a:tab algn="l" pos="0"/>
              </a:tabLst>
            </a:pPr>
            <a:r>
              <a:rPr b="0" lang="en-US" sz="1800" spc="-1" strike="noStrike">
                <a:solidFill>
                  <a:srgbClr val="ffffff"/>
                </a:solidFill>
                <a:latin typeface="Verdana"/>
              </a:rPr>
              <a:t>2003-2006</a:t>
            </a:r>
            <a:endParaRPr b="0" lang="en-US" sz="1800" spc="-1" strike="noStrike">
              <a:solidFill>
                <a:srgbClr val="ffffff"/>
              </a:solidFill>
              <a:latin typeface="Verdana"/>
              <a:ea typeface="Verdana"/>
            </a:endParaRPr>
          </a:p>
        </p:txBody>
      </p:sp>
      <p:sp>
        <p:nvSpPr>
          <p:cNvPr id="261" name="TextShape 8"/>
          <p:cNvSpPr txBox="1"/>
          <p:nvPr/>
        </p:nvSpPr>
        <p:spPr>
          <a:xfrm>
            <a:off x="4967640" y="5600520"/>
            <a:ext cx="2179440" cy="5727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indent="-324000" algn="ctr">
              <a:lnSpc>
                <a:spcPct val="110000"/>
              </a:lnSpc>
              <a:spcBef>
                <a:spcPts val="360"/>
              </a:spcBef>
              <a:spcAft>
                <a:spcPts val="601"/>
              </a:spcAft>
              <a:tabLst>
                <a:tab algn="l" pos="0"/>
              </a:tabLst>
            </a:pPr>
            <a:r>
              <a:rPr b="0" lang="en-US" sz="1800" spc="-1" strike="noStrike">
                <a:solidFill>
                  <a:srgbClr val="ffffff"/>
                </a:solidFill>
                <a:latin typeface="Verdana"/>
              </a:rPr>
              <a:t>2006-2008</a:t>
            </a:r>
            <a:endParaRPr b="0" lang="en-US" sz="1800" spc="-1" strike="noStrike">
              <a:solidFill>
                <a:srgbClr val="ffffff"/>
              </a:solidFill>
              <a:latin typeface="Verdana"/>
              <a:ea typeface="Verdana"/>
            </a:endParaRPr>
          </a:p>
        </p:txBody>
      </p:sp>
      <p:sp>
        <p:nvSpPr>
          <p:cNvPr id="262" name="TextShape 9"/>
          <p:cNvSpPr txBox="1"/>
          <p:nvPr/>
        </p:nvSpPr>
        <p:spPr>
          <a:xfrm>
            <a:off x="7138080" y="5602320"/>
            <a:ext cx="2179440" cy="5727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indent="-324000" algn="ctr">
              <a:lnSpc>
                <a:spcPct val="110000"/>
              </a:lnSpc>
              <a:spcBef>
                <a:spcPts val="360"/>
              </a:spcBef>
              <a:spcAft>
                <a:spcPts val="601"/>
              </a:spcAft>
              <a:tabLst>
                <a:tab algn="l" pos="0"/>
              </a:tabLst>
            </a:pPr>
            <a:r>
              <a:rPr b="0" lang="en-US" sz="1800" spc="-1" strike="noStrike">
                <a:solidFill>
                  <a:srgbClr val="ffffff"/>
                </a:solidFill>
                <a:latin typeface="Verdana"/>
              </a:rPr>
              <a:t>01.11.2003.</a:t>
            </a:r>
            <a:endParaRPr b="0" lang="en-US" sz="1800" spc="-1" strike="noStrike">
              <a:solidFill>
                <a:srgbClr val="ffffff"/>
              </a:solidFill>
              <a:latin typeface="Verdana"/>
              <a:ea typeface="Verdana"/>
            </a:endParaRPr>
          </a:p>
        </p:txBody>
      </p:sp>
      <p:sp>
        <p:nvSpPr>
          <p:cNvPr id="263" name="TextShape 10"/>
          <p:cNvSpPr txBox="1"/>
          <p:nvPr/>
        </p:nvSpPr>
        <p:spPr>
          <a:xfrm>
            <a:off x="9315000" y="5602320"/>
            <a:ext cx="2179440" cy="5727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indent="-324000" algn="ctr">
              <a:lnSpc>
                <a:spcPct val="110000"/>
              </a:lnSpc>
              <a:spcBef>
                <a:spcPts val="360"/>
              </a:spcBef>
              <a:spcAft>
                <a:spcPts val="601"/>
              </a:spcAft>
              <a:tabLst>
                <a:tab algn="l" pos="0"/>
              </a:tabLst>
            </a:pPr>
            <a:r>
              <a:rPr b="0" lang="en-US" sz="1800" spc="-1" strike="noStrike">
                <a:solidFill>
                  <a:srgbClr val="ffffff"/>
                </a:solidFill>
                <a:latin typeface="Verdana"/>
              </a:rPr>
              <a:t>28.09.2016.</a:t>
            </a:r>
            <a:endParaRPr b="0" lang="en-US" sz="1800" spc="-1" strike="noStrike">
              <a:solidFill>
                <a:srgbClr val="ffffff"/>
              </a:solidFill>
              <a:latin typeface="Verdana"/>
              <a:ea typeface="Verdana"/>
            </a:endParaRPr>
          </a:p>
        </p:txBody>
      </p:sp>
      <p:sp>
        <p:nvSpPr>
          <p:cNvPr id="264" name="TextShape 11"/>
          <p:cNvSpPr txBox="1"/>
          <p:nvPr/>
        </p:nvSpPr>
        <p:spPr>
          <a:xfrm>
            <a:off x="3695760" y="2735280"/>
            <a:ext cx="4800960" cy="36648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1000"/>
          </a:bodyPr>
          <a:p>
            <a:pPr indent="-324000">
              <a:lnSpc>
                <a:spcPct val="110000"/>
              </a:lnSpc>
              <a:spcBef>
                <a:spcPts val="360"/>
              </a:spcBef>
              <a:spcAft>
                <a:spcPts val="601"/>
              </a:spcAft>
              <a:tabLst>
                <a:tab algn="l" pos="0"/>
              </a:tabLst>
            </a:pPr>
            <a:r>
              <a:rPr b="0" lang="en-US" sz="1800" spc="-1" strike="noStrike">
                <a:solidFill>
                  <a:srgbClr val="145991"/>
                </a:solidFill>
                <a:latin typeface="Verdana"/>
              </a:rPr>
              <a:t>Панчево, 1978.</a:t>
            </a:r>
            <a:endParaRPr b="0" lang="en-US" sz="1800" spc="-1" strike="noStrike">
              <a:solidFill>
                <a:srgbClr val="145991"/>
              </a:solidFill>
              <a:latin typeface="Verdana"/>
              <a:ea typeface="Verdana"/>
            </a:endParaRPr>
          </a:p>
        </p:txBody>
      </p:sp>
      <p:pic>
        <p:nvPicPr>
          <p:cNvPr id="265" name="Picture Placeholder 13" descr=""/>
          <p:cNvPicPr/>
          <p:nvPr/>
        </p:nvPicPr>
        <p:blipFill>
          <a:blip r:embed="rId1"/>
          <a:stretch/>
        </p:blipFill>
        <p:spPr>
          <a:xfrm>
            <a:off x="9869400" y="1797120"/>
            <a:ext cx="1347480" cy="1717200"/>
          </a:xfrm>
          <a:prstGeom prst="rect">
            <a:avLst/>
          </a:prstGeom>
          <a:ln>
            <a:noFill/>
          </a:ln>
        </p:spPr>
      </p:pic>
      <p:sp>
        <p:nvSpPr>
          <p:cNvPr id="266" name="TextShape 12"/>
          <p:cNvSpPr txBox="1"/>
          <p:nvPr/>
        </p:nvSpPr>
        <p:spPr>
          <a:xfrm>
            <a:off x="7233120" y="4417560"/>
            <a:ext cx="2021400" cy="9889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indent="-324000" algn="ctr">
              <a:lnSpc>
                <a:spcPct val="110000"/>
              </a:lnSpc>
              <a:spcBef>
                <a:spcPts val="281"/>
              </a:spcBef>
              <a:spcAft>
                <a:spcPts val="601"/>
              </a:spcAft>
              <a:tabLst>
                <a:tab algn="l" pos="0"/>
              </a:tabLst>
            </a:pPr>
            <a:r>
              <a:rPr b="0" lang="en-US" sz="1400" spc="-1" strike="noStrike">
                <a:solidFill>
                  <a:srgbClr val="145991"/>
                </a:solidFill>
                <a:latin typeface="Verdana"/>
              </a:rPr>
              <a:t>Група за гравитацију, честице и поља</a:t>
            </a:r>
            <a:endParaRPr b="0" lang="en-US" sz="1400" spc="-1" strike="noStrike">
              <a:solidFill>
                <a:srgbClr val="145991"/>
              </a:solidFill>
              <a:latin typeface="Verdana"/>
              <a:ea typeface="Verdan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TextShape 1"/>
          <p:cNvSpPr txBox="1"/>
          <p:nvPr/>
        </p:nvSpPr>
        <p:spPr>
          <a:xfrm>
            <a:off x="581040" y="492480"/>
            <a:ext cx="11029320" cy="5263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1" lang="en-US" sz="2600" spc="-1" strike="noStrike" cap="all">
                <a:solidFill>
                  <a:srgbClr val="404040"/>
                </a:solidFill>
                <a:latin typeface="Verdana"/>
              </a:rPr>
              <a:t>Реизбор у звање виши научни сарадник</a:t>
            </a:r>
            <a:endParaRPr b="1" lang="en-US" sz="2600" spc="-1" strike="noStrike" cap="all">
              <a:solidFill>
                <a:srgbClr val="404040"/>
              </a:solidFill>
              <a:latin typeface="Verdana"/>
              <a:ea typeface="Verdana"/>
            </a:endParaRPr>
          </a:p>
        </p:txBody>
      </p:sp>
      <p:sp>
        <p:nvSpPr>
          <p:cNvPr id="268" name="TextShape 2"/>
          <p:cNvSpPr txBox="1"/>
          <p:nvPr/>
        </p:nvSpPr>
        <p:spPr>
          <a:xfrm>
            <a:off x="496080" y="2312280"/>
            <a:ext cx="11029320" cy="41677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06000" indent="-305640">
              <a:lnSpc>
                <a:spcPct val="110000"/>
              </a:lnSpc>
              <a:spcBef>
                <a:spcPts val="360"/>
              </a:spcBef>
              <a:spcAft>
                <a:spcPts val="601"/>
              </a:spcAft>
              <a:buClr>
                <a:srgbClr val="145991"/>
              </a:buClr>
              <a:buFont typeface="Century Gothic"/>
              <a:buChar char="◦"/>
            </a:pPr>
            <a:r>
              <a:rPr b="0" lang="en-US" sz="1800" spc="-1" strike="noStrike">
                <a:solidFill>
                  <a:srgbClr val="404040"/>
                </a:solidFill>
                <a:latin typeface="Verdana"/>
              </a:rPr>
              <a:t>Решен је проблем уједињавања поља материје са гравитацијом уопштавањем модела спинских пена коришћењем теорије категорија и уопштавањем појма симетрије теорије, тако што се симетрија описује појмом n-групе. Проучене су особине добијене теорије на класичном нивоу, и конструисана квантна теорија, Фајнмановом методом конфигурационих интеграла.</a:t>
            </a:r>
            <a:endParaRPr b="0" lang="en-US" sz="1800" spc="-1" strike="noStrike">
              <a:solidFill>
                <a:srgbClr val="404040"/>
              </a:solidFill>
              <a:latin typeface="Verdana"/>
              <a:ea typeface="Verdana"/>
            </a:endParaRPr>
          </a:p>
          <a:p>
            <a:pPr marL="306000" indent="-305640">
              <a:lnSpc>
                <a:spcPct val="110000"/>
              </a:lnSpc>
              <a:spcBef>
                <a:spcPts val="360"/>
              </a:spcBef>
              <a:spcAft>
                <a:spcPts val="601"/>
              </a:spcAft>
              <a:buClr>
                <a:srgbClr val="145991"/>
              </a:buClr>
              <a:buFont typeface="Century Gothic"/>
              <a:buChar char="◦"/>
            </a:pPr>
            <a:r>
              <a:rPr b="0" lang="en-US" sz="1800" spc="-1" strike="noStrike">
                <a:solidFill>
                  <a:srgbClr val="404040"/>
                </a:solidFill>
                <a:latin typeface="Verdana"/>
              </a:rPr>
              <a:t>Овај резултат омогућава уједињен опис свих поља у природи, базиран на алгебарској структури 3-групе. Специјално, фермионска и скаларна материја се може класификовати алгебарском структуром, што је унапређење у односу на Стандардни Модел елементарних честица.</a:t>
            </a:r>
            <a:endParaRPr b="0" lang="en-US" sz="1800" spc="-1" strike="noStrike">
              <a:solidFill>
                <a:srgbClr val="404040"/>
              </a:solidFill>
              <a:latin typeface="Verdana"/>
              <a:ea typeface="Verdana"/>
            </a:endParaRPr>
          </a:p>
          <a:p>
            <a:pPr marL="306000" indent="-305640">
              <a:lnSpc>
                <a:spcPct val="110000"/>
              </a:lnSpc>
              <a:spcBef>
                <a:spcPts val="360"/>
              </a:spcBef>
              <a:spcAft>
                <a:spcPts val="601"/>
              </a:spcAft>
              <a:buClr>
                <a:srgbClr val="145991"/>
              </a:buClr>
              <a:buFont typeface="Century Gothic"/>
              <a:buChar char="◦"/>
            </a:pPr>
            <a:r>
              <a:rPr b="0" lang="en-US" sz="1800" spc="-1" strike="noStrike">
                <a:solidFill>
                  <a:srgbClr val="404040"/>
                </a:solidFill>
                <a:latin typeface="Verdana"/>
              </a:rPr>
              <a:t>Референце:</a:t>
            </a:r>
            <a:endParaRPr b="0" lang="en-US" sz="1800" spc="-1" strike="noStrike">
              <a:solidFill>
                <a:srgbClr val="404040"/>
              </a:solidFill>
              <a:latin typeface="Verdana"/>
              <a:ea typeface="Verdana"/>
            </a:endParaRPr>
          </a:p>
          <a:p>
            <a:pPr marL="306000" indent="-305640">
              <a:lnSpc>
                <a:spcPct val="110000"/>
              </a:lnSpc>
              <a:spcBef>
                <a:spcPts val="360"/>
              </a:spcBef>
              <a:spcAft>
                <a:spcPts val="601"/>
              </a:spcAft>
              <a:buClr>
                <a:srgbClr val="145991"/>
              </a:buClr>
              <a:buFont typeface="Century Gothic"/>
              <a:buChar char="◦"/>
            </a:pPr>
            <a:r>
              <a:rPr b="0" lang="en-US" sz="1800" spc="-1" strike="noStrike">
                <a:solidFill>
                  <a:srgbClr val="404040"/>
                </a:solidFill>
                <a:latin typeface="Verdana"/>
              </a:rPr>
              <a:t>A. Miković and M. Vojinović, </a:t>
            </a:r>
            <a:r>
              <a:rPr b="0" i="1" lang="en-US" sz="1800" spc="-1" strike="noStrike">
                <a:solidFill>
                  <a:srgbClr val="404040"/>
                </a:solidFill>
                <a:latin typeface="Verdana"/>
              </a:rPr>
              <a:t>Class. Quant. Grav.</a:t>
            </a:r>
            <a:r>
              <a:rPr b="0" lang="en-US" sz="1800" spc="-1" strike="noStrike">
                <a:solidFill>
                  <a:srgbClr val="404040"/>
                </a:solidFill>
                <a:latin typeface="Verdana"/>
              </a:rPr>
              <a:t> </a:t>
            </a:r>
            <a:r>
              <a:rPr b="1" lang="en-US" sz="1800" spc="-1" strike="noStrike">
                <a:solidFill>
                  <a:srgbClr val="404040"/>
                </a:solidFill>
                <a:latin typeface="Verdana"/>
              </a:rPr>
              <a:t>29</a:t>
            </a:r>
            <a:r>
              <a:rPr b="0" lang="en-US" sz="1800" spc="-1" strike="noStrike">
                <a:solidFill>
                  <a:srgbClr val="404040"/>
                </a:solidFill>
                <a:latin typeface="Verdana"/>
              </a:rPr>
              <a:t>, 165003 (2012).</a:t>
            </a:r>
            <a:endParaRPr b="0" lang="en-US" sz="1800" spc="-1" strike="noStrike">
              <a:solidFill>
                <a:srgbClr val="404040"/>
              </a:solidFill>
              <a:latin typeface="Verdana"/>
              <a:ea typeface="Verdana"/>
            </a:endParaRPr>
          </a:p>
          <a:p>
            <a:pPr marL="306000" indent="-305640">
              <a:lnSpc>
                <a:spcPct val="110000"/>
              </a:lnSpc>
              <a:spcBef>
                <a:spcPts val="360"/>
              </a:spcBef>
              <a:spcAft>
                <a:spcPts val="601"/>
              </a:spcAft>
              <a:buClr>
                <a:srgbClr val="145991"/>
              </a:buClr>
              <a:buFont typeface="Century Gothic"/>
              <a:buChar char="◦"/>
            </a:pPr>
            <a:r>
              <a:rPr b="0" lang="en-US" sz="1800" spc="-1" strike="noStrike">
                <a:solidFill>
                  <a:srgbClr val="404040"/>
                </a:solidFill>
                <a:latin typeface="Verdana"/>
              </a:rPr>
              <a:t>T. Radenković and M. Vojinović, </a:t>
            </a:r>
            <a:r>
              <a:rPr b="0" i="1" lang="en-US" sz="1800" spc="-1" strike="noStrike">
                <a:solidFill>
                  <a:srgbClr val="404040"/>
                </a:solidFill>
                <a:latin typeface="Verdana"/>
              </a:rPr>
              <a:t>JHEP</a:t>
            </a:r>
            <a:r>
              <a:rPr b="0" lang="en-US" sz="1800" spc="-1" strike="noStrike">
                <a:solidFill>
                  <a:srgbClr val="404040"/>
                </a:solidFill>
                <a:latin typeface="Verdana"/>
              </a:rPr>
              <a:t> </a:t>
            </a:r>
            <a:r>
              <a:rPr b="1" lang="en-US" sz="1800" spc="-1" strike="noStrike">
                <a:solidFill>
                  <a:srgbClr val="404040"/>
                </a:solidFill>
                <a:latin typeface="Verdana"/>
              </a:rPr>
              <a:t>10</a:t>
            </a:r>
            <a:r>
              <a:rPr b="0" lang="en-US" sz="1800" spc="-1" strike="noStrike">
                <a:solidFill>
                  <a:srgbClr val="404040"/>
                </a:solidFill>
                <a:latin typeface="Verdana"/>
              </a:rPr>
              <a:t>, 222 (2019). </a:t>
            </a:r>
            <a:endParaRPr b="0" lang="en-US" sz="1800" spc="-1" strike="noStrike">
              <a:solidFill>
                <a:srgbClr val="404040"/>
              </a:solidFill>
              <a:latin typeface="Verdana"/>
              <a:ea typeface="Verdana"/>
            </a:endParaRPr>
          </a:p>
        </p:txBody>
      </p:sp>
      <p:sp>
        <p:nvSpPr>
          <p:cNvPr id="269" name="TextShape 3"/>
          <p:cNvSpPr txBox="1"/>
          <p:nvPr/>
        </p:nvSpPr>
        <p:spPr>
          <a:xfrm>
            <a:off x="2214360" y="1027440"/>
            <a:ext cx="6173640" cy="43632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indent="-324000">
              <a:lnSpc>
                <a:spcPct val="110000"/>
              </a:lnSpc>
              <a:spcBef>
                <a:spcPts val="479"/>
              </a:spcBef>
              <a:spcAft>
                <a:spcPts val="601"/>
              </a:spcAft>
              <a:tabLst>
                <a:tab algn="l" pos="0"/>
              </a:tabLst>
            </a:pPr>
            <a:r>
              <a:rPr b="0" lang="en-US" sz="2400" spc="-1" strike="noStrike">
                <a:solidFill>
                  <a:srgbClr val="145991"/>
                </a:solidFill>
                <a:latin typeface="Verdana"/>
              </a:rPr>
              <a:t>др Марко Војиновић</a:t>
            </a:r>
            <a:endParaRPr b="0" lang="en-US" sz="2400" spc="-1" strike="noStrike">
              <a:solidFill>
                <a:srgbClr val="145991"/>
              </a:solidFill>
              <a:latin typeface="Verdana"/>
              <a:ea typeface="Verdan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TextShape 1"/>
          <p:cNvSpPr txBox="1"/>
          <p:nvPr/>
        </p:nvSpPr>
        <p:spPr>
          <a:xfrm>
            <a:off x="581040" y="492480"/>
            <a:ext cx="11029320" cy="5263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1" lang="en-US" sz="2600" spc="-1" strike="noStrike" cap="all">
                <a:solidFill>
                  <a:srgbClr val="404040"/>
                </a:solidFill>
                <a:latin typeface="Verdana"/>
              </a:rPr>
              <a:t>Реизбор у звање виши научни сарадник</a:t>
            </a:r>
            <a:endParaRPr b="1" lang="en-US" sz="2600" spc="-1" strike="noStrike" cap="all">
              <a:solidFill>
                <a:srgbClr val="404040"/>
              </a:solidFill>
              <a:latin typeface="Verdana"/>
              <a:ea typeface="Verdana"/>
            </a:endParaRPr>
          </a:p>
        </p:txBody>
      </p:sp>
      <p:sp>
        <p:nvSpPr>
          <p:cNvPr id="271" name="TextShape 2"/>
          <p:cNvSpPr txBox="1"/>
          <p:nvPr/>
        </p:nvSpPr>
        <p:spPr>
          <a:xfrm>
            <a:off x="2214360" y="1027440"/>
            <a:ext cx="6173640" cy="43632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indent="-324000">
              <a:lnSpc>
                <a:spcPct val="110000"/>
              </a:lnSpc>
              <a:spcBef>
                <a:spcPts val="479"/>
              </a:spcBef>
              <a:spcAft>
                <a:spcPts val="601"/>
              </a:spcAft>
              <a:tabLst>
                <a:tab algn="l" pos="0"/>
              </a:tabLst>
            </a:pPr>
            <a:r>
              <a:rPr b="0" lang="en-US" sz="2400" spc="-1" strike="noStrike">
                <a:solidFill>
                  <a:srgbClr val="145991"/>
                </a:solidFill>
                <a:latin typeface="Verdana"/>
              </a:rPr>
              <a:t>др Марко Војиновић</a:t>
            </a:r>
            <a:endParaRPr b="0" lang="en-US" sz="2400" spc="-1" strike="noStrike">
              <a:solidFill>
                <a:srgbClr val="145991"/>
              </a:solidFill>
              <a:latin typeface="Verdana"/>
              <a:ea typeface="Verdana"/>
            </a:endParaRPr>
          </a:p>
        </p:txBody>
      </p:sp>
      <p:sp>
        <p:nvSpPr>
          <p:cNvPr id="272" name="TextShape 3"/>
          <p:cNvSpPr txBox="1"/>
          <p:nvPr/>
        </p:nvSpPr>
        <p:spPr>
          <a:xfrm>
            <a:off x="581040" y="2132640"/>
            <a:ext cx="11029320" cy="18990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06000" indent="-305640">
              <a:lnSpc>
                <a:spcPct val="110000"/>
              </a:lnSpc>
              <a:spcBef>
                <a:spcPts val="360"/>
              </a:spcBef>
              <a:spcAft>
                <a:spcPts val="601"/>
              </a:spcAft>
              <a:buClr>
                <a:srgbClr val="145991"/>
              </a:buClr>
              <a:buFont typeface="Century Gothic"/>
              <a:buChar char="◦"/>
            </a:pPr>
            <a:r>
              <a:rPr b="0" lang="en-US" sz="1800" spc="-1" strike="noStrike">
                <a:solidFill>
                  <a:srgbClr val="404040"/>
                </a:solidFill>
                <a:latin typeface="Verdana"/>
              </a:rPr>
              <a:t>руководилац билатералног пројекта између Србије и Аустрије “Каузалност у квантној механици и квантној гравитацији”</a:t>
            </a:r>
            <a:endParaRPr b="0" lang="en-US" sz="1800" spc="-1" strike="noStrike">
              <a:solidFill>
                <a:srgbClr val="404040"/>
              </a:solidFill>
              <a:latin typeface="Verdana"/>
              <a:ea typeface="Verdana"/>
            </a:endParaRPr>
          </a:p>
        </p:txBody>
      </p:sp>
      <p:sp>
        <p:nvSpPr>
          <p:cNvPr id="273" name="TextShape 4"/>
          <p:cNvSpPr txBox="1"/>
          <p:nvPr/>
        </p:nvSpPr>
        <p:spPr>
          <a:xfrm>
            <a:off x="567720" y="3749040"/>
            <a:ext cx="11029320" cy="13716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06000" indent="-305640">
              <a:lnSpc>
                <a:spcPct val="110000"/>
              </a:lnSpc>
              <a:spcBef>
                <a:spcPts val="360"/>
              </a:spcBef>
              <a:spcAft>
                <a:spcPts val="601"/>
              </a:spcAft>
              <a:buClr>
                <a:srgbClr val="145991"/>
              </a:buClr>
              <a:buFont typeface="Century Gothic"/>
              <a:buChar char="◦"/>
            </a:pPr>
            <a:r>
              <a:rPr b="0" lang="en-US" sz="1800" spc="-1" strike="noStrike">
                <a:solidFill>
                  <a:srgbClr val="404040"/>
                </a:solidFill>
                <a:latin typeface="Verdana"/>
              </a:rPr>
              <a:t>коменторство докторског рада Мигела Оливеире, Универзитет у Лисабону, 2015.</a:t>
            </a:r>
            <a:endParaRPr b="0" lang="en-US" sz="1800" spc="-1" strike="noStrike">
              <a:solidFill>
                <a:srgbClr val="404040"/>
              </a:solidFill>
              <a:latin typeface="Verdana"/>
              <a:ea typeface="Verdana"/>
            </a:endParaRPr>
          </a:p>
          <a:p>
            <a:pPr marL="306000" indent="-305640">
              <a:lnSpc>
                <a:spcPct val="110000"/>
              </a:lnSpc>
              <a:spcBef>
                <a:spcPts val="360"/>
              </a:spcBef>
              <a:spcAft>
                <a:spcPts val="601"/>
              </a:spcAft>
              <a:buClr>
                <a:srgbClr val="145991"/>
              </a:buClr>
              <a:buFont typeface="Century Gothic"/>
              <a:buChar char="◦"/>
            </a:pPr>
            <a:r>
              <a:rPr b="0" lang="en-US" sz="1800" spc="-1" strike="noStrike">
                <a:solidFill>
                  <a:srgbClr val="404040"/>
                </a:solidFill>
                <a:latin typeface="Verdana"/>
              </a:rPr>
              <a:t>мастер рад Тијане Раденковић, Физички факултет Универзитета у Београду, 2017.</a:t>
            </a:r>
            <a:endParaRPr b="0" lang="en-US" sz="1800" spc="-1" strike="noStrike">
              <a:solidFill>
                <a:srgbClr val="404040"/>
              </a:solidFill>
              <a:latin typeface="Verdana"/>
              <a:ea typeface="Verdan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TextShape 1"/>
          <p:cNvSpPr txBox="1"/>
          <p:nvPr/>
        </p:nvSpPr>
        <p:spPr>
          <a:xfrm>
            <a:off x="581040" y="492480"/>
            <a:ext cx="11029320" cy="5263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1" lang="en-US" sz="2600" spc="-1" strike="noStrike" cap="all">
                <a:solidFill>
                  <a:srgbClr val="404040"/>
                </a:solidFill>
                <a:latin typeface="Verdana"/>
              </a:rPr>
              <a:t>Реизбор у звање виши научни сарадник</a:t>
            </a:r>
            <a:endParaRPr b="1" lang="en-US" sz="2600" spc="-1" strike="noStrike" cap="all">
              <a:solidFill>
                <a:srgbClr val="404040"/>
              </a:solidFill>
              <a:latin typeface="Verdana"/>
              <a:ea typeface="Verdana"/>
            </a:endParaRPr>
          </a:p>
        </p:txBody>
      </p:sp>
      <p:sp>
        <p:nvSpPr>
          <p:cNvPr id="275" name="TextShape 2"/>
          <p:cNvSpPr txBox="1"/>
          <p:nvPr/>
        </p:nvSpPr>
        <p:spPr>
          <a:xfrm>
            <a:off x="2214360" y="1027440"/>
            <a:ext cx="6173640" cy="43632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indent="-324000">
              <a:lnSpc>
                <a:spcPct val="110000"/>
              </a:lnSpc>
              <a:spcBef>
                <a:spcPts val="479"/>
              </a:spcBef>
              <a:spcAft>
                <a:spcPts val="601"/>
              </a:spcAft>
              <a:tabLst>
                <a:tab algn="l" pos="0"/>
              </a:tabLst>
            </a:pPr>
            <a:r>
              <a:rPr b="0" lang="en-US" sz="2400" spc="-1" strike="noStrike">
                <a:solidFill>
                  <a:srgbClr val="145991"/>
                </a:solidFill>
                <a:latin typeface="Verdana"/>
              </a:rPr>
              <a:t>др Марко Војиновић</a:t>
            </a:r>
            <a:endParaRPr b="0" lang="en-US" sz="2400" spc="-1" strike="noStrike">
              <a:solidFill>
                <a:srgbClr val="145991"/>
              </a:solidFill>
              <a:latin typeface="Verdana"/>
              <a:ea typeface="Verdana"/>
            </a:endParaRPr>
          </a:p>
        </p:txBody>
      </p:sp>
      <p:graphicFrame>
        <p:nvGraphicFramePr>
          <p:cNvPr id="276" name="Table 3"/>
          <p:cNvGraphicFramePr/>
          <p:nvPr/>
        </p:nvGraphicFramePr>
        <p:xfrm>
          <a:off x="5971680" y="2381400"/>
          <a:ext cx="5638680" cy="1276200"/>
        </p:xfrm>
        <a:graphic>
          <a:graphicData uri="http://schemas.openxmlformats.org/drawingml/2006/table">
            <a:tbl>
              <a:tblPr/>
              <a:tblGrid>
                <a:gridCol w="2016720"/>
                <a:gridCol w="1811160"/>
                <a:gridCol w="1811160"/>
              </a:tblGrid>
              <a:tr h="419760">
                <a:tc>
                  <a:tcPr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872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 algn="ctr">
                        <a:lnSpc>
                          <a:spcPct val="83000"/>
                        </a:lnSpc>
                        <a:tabLst>
                          <a:tab algn="l" pos="0"/>
                        </a:tabLst>
                      </a:pPr>
                      <a:r>
                        <a:rPr b="1" lang="sr-RS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ОСТВАРЕНО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872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 algn="ctr">
                        <a:lnSpc>
                          <a:spcPct val="83000"/>
                        </a:lnSpc>
                        <a:tabLst>
                          <a:tab algn="l" pos="0"/>
                        </a:tabLst>
                      </a:pPr>
                      <a:r>
                        <a:rPr b="1" lang="sr-RS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ПОТРЕБНО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872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42552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83000"/>
                        </a:lnSpc>
                        <a:tabLst>
                          <a:tab algn="l" pos="0"/>
                        </a:tabLst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Укупно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1872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 algn="r">
                        <a:lnSpc>
                          <a:spcPct val="83000"/>
                        </a:lnSpc>
                        <a:tabLst>
                          <a:tab algn="l" pos="0"/>
                        </a:tabLst>
                      </a:pPr>
                      <a:r>
                        <a:rPr b="0" lang="sr-R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55,5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1872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 algn="r">
                        <a:lnSpc>
                          <a:spcPct val="83000"/>
                        </a:lnSpc>
                        <a:tabLst>
                          <a:tab algn="l" pos="0"/>
                        </a:tabLst>
                      </a:pPr>
                      <a:r>
                        <a:rPr b="0" lang="sr-R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1872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</a:tr>
              <a:tr h="425520">
                <a:tc>
                  <a:txBody>
                    <a:bodyPr lIns="90000" rIns="900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M10+M20+M31+</a:t>
                      </a:r>
                      <a:r>
                        <a:rPr b="0" lang="en-US" sz="1800" spc="-1" strike="noStrike">
                          <a:latin typeface="Arial"/>
                        </a:rPr>
                        <a:t>M32+M33+M41+</a:t>
                      </a:r>
                      <a:r>
                        <a:rPr b="0" lang="en-US" sz="1800" spc="-1" strike="noStrike">
                          <a:latin typeface="Arial"/>
                        </a:rPr>
                        <a:t>M42+M90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1872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endParaRPr b="0" lang="en-US" sz="1800" spc="-1" strike="noStrike">
                        <a:latin typeface="Arial"/>
                      </a:endParaRPr>
                    </a:p>
                    <a:p>
                      <a:pPr algn="r"/>
                      <a:r>
                        <a:rPr b="0" lang="en-US" sz="1800" spc="-1" strike="noStrike">
                          <a:latin typeface="Arial"/>
                        </a:rPr>
                        <a:t>52,5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1872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endParaRPr b="0" lang="en-US" sz="1800" spc="-1" strike="noStrike">
                        <a:latin typeface="Arial"/>
                      </a:endParaRPr>
                    </a:p>
                    <a:p>
                      <a:pPr algn="r"/>
                      <a:r>
                        <a:rPr b="0" lang="en-US" sz="1800" spc="-1" strike="noStrike">
                          <a:latin typeface="Arial"/>
                        </a:rPr>
                        <a:t>20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1872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</a:tr>
              <a:tr h="42516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83000"/>
                        </a:lnSpc>
                        <a:tabLst>
                          <a:tab algn="l" pos="0"/>
                        </a:tabLst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М11+М12+М21+ M22+M23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 algn="r">
                        <a:lnSpc>
                          <a:spcPct val="83000"/>
                        </a:lnSpc>
                        <a:tabLst>
                          <a:tab algn="l" pos="0"/>
                        </a:tabLst>
                      </a:pPr>
                      <a:r>
                        <a:rPr b="0" lang="sr-R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47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 algn="r">
                        <a:lnSpc>
                          <a:spcPct val="83000"/>
                        </a:lnSpc>
                        <a:tabLst>
                          <a:tab algn="l" pos="0"/>
                        </a:tabLst>
                      </a:pPr>
                      <a:r>
                        <a:rPr b="0" lang="sr-R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7" name="Table 4"/>
          <p:cNvGraphicFramePr/>
          <p:nvPr/>
        </p:nvGraphicFramePr>
        <p:xfrm>
          <a:off x="646560" y="2381400"/>
          <a:ext cx="2301480" cy="0"/>
        </p:xfrm>
        <a:graphic>
          <a:graphicData uri="http://schemas.openxmlformats.org/drawingml/2006/table">
            <a:tbl>
              <a:tblPr/>
              <a:tblGrid>
                <a:gridCol w="1415520"/>
                <a:gridCol w="886320"/>
              </a:tblGrid>
              <a:tr h="0"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lnSpc>
                          <a:spcPct val="83000"/>
                        </a:lnSpc>
                        <a:tabLst>
                          <a:tab algn="l" pos="0"/>
                        </a:tabLst>
                      </a:pPr>
                      <a:r>
                        <a:rPr b="1" lang="sr-RS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КАТЕГОРИЈА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872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lnSpc>
                          <a:spcPct val="83000"/>
                        </a:lnSpc>
                        <a:tabLst>
                          <a:tab algn="l" pos="0"/>
                        </a:tabLst>
                      </a:pPr>
                      <a:r>
                        <a:rPr b="1" lang="sr-RS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БРОЈ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872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0">
                <a:tc>
                  <a:txBody>
                    <a:bodyPr lIns="90000" rIns="90000" anchor="ctr">
                      <a:noAutofit/>
                    </a:bodyPr>
                    <a:p>
                      <a:pPr>
                        <a:lnSpc>
                          <a:spcPct val="83000"/>
                        </a:lnSpc>
                        <a:tabLst>
                          <a:tab algn="l" pos="0"/>
                        </a:tabLst>
                      </a:pPr>
                      <a:r>
                        <a:rPr b="0" lang="sr-R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М20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r">
                        <a:lnSpc>
                          <a:spcPct val="83000"/>
                        </a:lnSpc>
                        <a:tabLst>
                          <a:tab algn="l" pos="0"/>
                        </a:tabLst>
                      </a:pPr>
                      <a:r>
                        <a:rPr b="0" lang="sr-R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</a:tr>
              <a:tr h="0">
                <a:tc>
                  <a:txBody>
                    <a:bodyPr lIns="90000" rIns="90000" anchor="ctr">
                      <a:noAutofit/>
                    </a:bodyPr>
                    <a:p>
                      <a:pPr>
                        <a:lnSpc>
                          <a:spcPct val="83000"/>
                        </a:lnSpc>
                        <a:tabLst>
                          <a:tab algn="l" pos="0"/>
                        </a:tabLst>
                      </a:pPr>
                      <a:r>
                        <a:rPr b="0" lang="sr-R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М30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r">
                        <a:lnSpc>
                          <a:spcPct val="83000"/>
                        </a:lnSpc>
                        <a:tabLst>
                          <a:tab algn="l" pos="0"/>
                        </a:tabLst>
                      </a:pPr>
                      <a:r>
                        <a:rPr b="0" lang="sr-R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8" name="Table 5"/>
          <p:cNvGraphicFramePr/>
          <p:nvPr/>
        </p:nvGraphicFramePr>
        <p:xfrm>
          <a:off x="3056760" y="2381400"/>
          <a:ext cx="2811600" cy="0"/>
        </p:xfrm>
        <a:graphic>
          <a:graphicData uri="http://schemas.openxmlformats.org/drawingml/2006/table">
            <a:tbl>
              <a:tblPr/>
              <a:tblGrid>
                <a:gridCol w="1608120"/>
                <a:gridCol w="1203480"/>
              </a:tblGrid>
              <a:tr h="0"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lnSpc>
                          <a:spcPct val="83000"/>
                        </a:lnSpc>
                        <a:tabLst>
                          <a:tab algn="l" pos="0"/>
                        </a:tabLst>
                      </a:pPr>
                      <a:r>
                        <a:rPr b="1" lang="sr-RS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БРОЈ ЦИТАТА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872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lnSpc>
                          <a:spcPct val="83000"/>
                        </a:lnSpc>
                        <a:tabLst>
                          <a:tab algn="l" pos="0"/>
                        </a:tabLst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h-</a:t>
                      </a:r>
                      <a:r>
                        <a:rPr b="1" lang="sr-RS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ИНДЕКС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872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0">
                <a:tc>
                  <a:txBody>
                    <a:bodyPr lIns="90000" rIns="90000" anchor="ctr">
                      <a:noAutofit/>
                    </a:bodyPr>
                    <a:p>
                      <a:pPr algn="r">
                        <a:lnSpc>
                          <a:spcPct val="83000"/>
                        </a:lnSpc>
                        <a:tabLst>
                          <a:tab algn="l" pos="0"/>
                        </a:tabLst>
                      </a:pPr>
                      <a:r>
                        <a:rPr b="0" lang="sr-R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74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1872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r">
                        <a:lnSpc>
                          <a:spcPct val="83000"/>
                        </a:lnSpc>
                        <a:tabLst>
                          <a:tab algn="l" pos="0"/>
                        </a:tabLst>
                      </a:pPr>
                      <a:r>
                        <a:rPr b="0" lang="sr-R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1872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85753"/>
      </a:dk2>
      <a:lt2>
        <a:srgbClr val="ebddc3"/>
      </a:lt2>
      <a:accent1>
        <a:srgbClr val="71b9e4"/>
      </a:accent1>
      <a:accent2>
        <a:srgbClr val="e25d3c"/>
      </a:accent2>
      <a:accent3>
        <a:srgbClr val="bdb59d"/>
      </a:accent3>
      <a:accent4>
        <a:srgbClr val="a5ab81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85753"/>
      </a:dk2>
      <a:lt2>
        <a:srgbClr val="ebddc3"/>
      </a:lt2>
      <a:accent1>
        <a:srgbClr val="71b9e4"/>
      </a:accent1>
      <a:accent2>
        <a:srgbClr val="e25d3c"/>
      </a:accent2>
      <a:accent3>
        <a:srgbClr val="bdb59d"/>
      </a:accent3>
      <a:accent4>
        <a:srgbClr val="a5ab81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85753"/>
      </a:dk2>
      <a:lt2>
        <a:srgbClr val="ebddc3"/>
      </a:lt2>
      <a:accent1>
        <a:srgbClr val="71b9e4"/>
      </a:accent1>
      <a:accent2>
        <a:srgbClr val="e25d3c"/>
      </a:accent2>
      <a:accent3>
        <a:srgbClr val="bdb59d"/>
      </a:accent3>
      <a:accent4>
        <a:srgbClr val="a5ab81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85753"/>
      </a:dk2>
      <a:lt2>
        <a:srgbClr val="ebddc3"/>
      </a:lt2>
      <a:accent1>
        <a:srgbClr val="71b9e4"/>
      </a:accent1>
      <a:accent2>
        <a:srgbClr val="e25d3c"/>
      </a:accent2>
      <a:accent3>
        <a:srgbClr val="bdb59d"/>
      </a:accent3>
      <a:accent4>
        <a:srgbClr val="a5ab81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85753"/>
      </a:dk2>
      <a:lt2>
        <a:srgbClr val="ebddc3"/>
      </a:lt2>
      <a:accent1>
        <a:srgbClr val="71b9e4"/>
      </a:accent1>
      <a:accent2>
        <a:srgbClr val="e25d3c"/>
      </a:accent2>
      <a:accent3>
        <a:srgbClr val="bdb59d"/>
      </a:accent3>
      <a:accent4>
        <a:srgbClr val="a5ab81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?>
<Relationships xmlns="http://schemas.openxmlformats.org/package/2006/relationships"><Relationship Id="rId1" Type="http://schemas.openxmlformats.org/officeDocument/2006/relationships/customXmlProps" Target="itemProps1.xml"/>
</Relationships>
</file>

<file path=customXml/_rels/item2.xml.rels><?xml version="1.0" encoding="UTF-8"?>
<Relationships xmlns="http://schemas.openxmlformats.org/package/2006/relationships"><Relationship Id="rId1" Type="http://schemas.openxmlformats.org/officeDocument/2006/relationships/customXmlProps" Target="itemProps2.xml"/>
</Relationships>
</file>

<file path=customXml/_rels/item3.xml.rels><?xml version="1.0" encoding="UTF-8"?>
<Relationships xmlns="http://schemas.openxmlformats.org/package/2006/relationships"><Relationship Id="rId1" Type="http://schemas.openxmlformats.org/officeDocument/2006/relationships/customXmlProps" Target="itemProps3.xml"/>
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BD2D995-20F0-4C14-BF62-1248AB4B484D}">
  <ds:schemaRefs>
    <ds:schemaRef ds:uri="http://purl.org/dc/elements/1.1/"/>
    <ds:schemaRef ds:uri="71af3243-3dd4-4a8d-8c0d-dd76da1f02a5"/>
    <ds:schemaRef ds:uri="http://www.w3.org/XML/1998/namespace"/>
    <ds:schemaRef ds:uri="16c05727-aa75-4e4a-9b5f-8a80a1165891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965255AC-12AC-4323-AA35-9BAC798B66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B3242A4-1E6A-4E02-809C-4A24066EC01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{C16AFF45-C899-4934-878B-CD75F6A48F8C}tf67061901_win32</Template>
  <TotalTime>364</TotalTime>
  <Application>LibreOffice/6.4.7.2$Linux_X86_64 LibreOffice_project/40$Build-2</Application>
  <Words>25</Words>
  <Paragraphs>21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2021-08-05T12:39:25Z</dcterms:created>
  <dc:creator>Andreja</dc:creator>
  <dc:description/>
  <dc:language>en-US</dc:language>
  <cp:lastModifiedBy/>
  <dcterms:modified xsi:type="dcterms:W3CDTF">2021-08-12T00:08:33Z</dcterms:modified>
  <cp:revision>223</cp:revision>
  <dc:subject/>
  <dc:title>Title Lorem Ipsum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ntentTypeId">
    <vt:lpwstr>0x01010079F111ED35F8CC479449609E8A0923A6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Widescreen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5</vt:i4>
  </property>
</Properties>
</file>