
<file path=[Content_Types].xml><?xml version="1.0" encoding="utf-8"?>
<Types xmlns="http://schemas.openxmlformats.org/package/2006/content-types">
  <Override PartName="/ppt/slideLayouts/slideLayout4.xml" ContentType="application/vnd.openxmlformats-officedocument.presentationml.slideLayout+xml"/>
  <Override PartName="/ppt/slideLayouts/slideLayout67.xml" ContentType="application/vnd.openxmlformats-officedocument.presentationml.slideLayout+xml"/>
  <Override PartName="/ppt/slideLayouts/slideLayout105.xml" ContentType="application/vnd.openxmlformats-officedocument.presentationml.slideLayout+xml"/>
  <Override PartName="/ppt/slides/slide18.xml" ContentType="application/vnd.openxmlformats-officedocument.presentationml.slide+xml"/>
  <Override PartName="/ppt/slideLayouts/slideLayout77.xml" ContentType="application/vnd.openxmlformats-officedocument.presentationml.slideLayout+xml"/>
  <Override PartName="/ppt/slideLayouts/slideLayout115.xml" ContentType="application/vnd.openxmlformats-officedocument.presentationml.slideLayout+xml"/>
  <Override PartName="/ppt/slideLayouts/slideLayout87.xml" ContentType="application/vnd.openxmlformats-officedocument.presentationml.slideLayout+xml"/>
  <Override PartName="/ppt/slides/slide9.xml" ContentType="application/vnd.openxmlformats-officedocument.presentationml.slide+xml"/>
  <Override PartName="/ppt/slideLayouts/slideLayout96.xml" ContentType="application/vnd.openxmlformats-officedocument.presentationml.slideLayout+xml"/>
  <Override PartName="/ppt/slideMasters/slideMaster7.xml" ContentType="application/vnd.openxmlformats-officedocument.presentationml.slideMaster+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theme/theme1.xml" ContentType="application/vnd.openxmlformats-officedocument.theme+xml"/>
  <Override PartName="/ppt/slideLayouts/slideLayout24.xml" ContentType="application/vnd.openxmlformats-officedocument.presentationml.slideLayout+xml"/>
  <Override PartName="/ppt/notesSlides/notesSlide2.xml" ContentType="application/vnd.openxmlformats-officedocument.presentationml.notesSlide+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Default Extension="jpeg" ContentType="image/jpeg"/>
  <Override PartName="/ppt/slideLayouts/slideLayout100.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Layouts/slideLayout72.xml" ContentType="application/vnd.openxmlformats-officedocument.presentationml.slideLayout+xml"/>
  <Override PartName="/ppt/slideLayouts/slideLayout110.xml" ContentType="application/vnd.openxmlformats-officedocument.presentationml.slideLayout+xml"/>
  <Override PartName="/ppt/theme/theme12.xml" ContentType="application/vnd.openxmlformats-officedocument.theme+xml"/>
  <Override PartName="/ppt/slideLayouts/slideLayout120.xml" ContentType="application/vnd.openxmlformats-officedocument.presentationml.slideLayout+xml"/>
  <Override PartName="/ppt/slideLayouts/slideLayout49.xml" ContentType="application/vnd.openxmlformats-officedocument.presentationml.slideLayout+xml"/>
  <Override PartName="/ppt/slideLayouts/slideLayout82.xml" ContentType="application/vnd.openxmlformats-officedocument.presentationml.slideLayout+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Layouts/slideLayout91.xml" ContentType="application/vnd.openxmlformats-officedocument.presentationml.slideLayout+xml"/>
  <Override PartName="/ppt/slideMasters/slideMaster2.xml" ContentType="application/vnd.openxmlformats-officedocument.presentationml.slideMaster+xml"/>
  <Override PartName="/ppt/slideLayouts/slideLayout68.xml" ContentType="application/vnd.openxmlformats-officedocument.presentationml.slideLayout+xml"/>
  <Override PartName="/ppt/slideLayouts/slideLayout106.xml" ContentType="application/vnd.openxmlformats-officedocument.presentationml.slideLayout+xml"/>
  <Override PartName="/ppt/slides/slide19.xml" ContentType="application/vnd.openxmlformats-officedocument.presentationml.slide+xml"/>
  <Override PartName="/ppt/slideLayouts/slideLayout78.xml" ContentType="application/vnd.openxmlformats-officedocument.presentationml.slideLayout+xml"/>
  <Override PartName="/ppt/slideLayouts/slideLayout116.xml" ContentType="application/vnd.openxmlformats-officedocument.presentationml.slideLayout+xml"/>
  <Override PartName="/ppt/slideLayouts/slideLayout10.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slideMasters/slideMaster8.xml" ContentType="application/vnd.openxmlformats-officedocument.presentationml.slideMaster+xml"/>
  <Override PartName="/ppt/slideLayouts/slideLayout16.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64.xml" ContentType="application/vnd.openxmlformats-officedocument.presentationml.slideLayout+xml"/>
  <Override PartName="/ppt/slides/slide14.xml" ContentType="application/vnd.openxmlformats-officedocument.presentationml.slide+xml"/>
  <Override PartName="/ppt/slideLayouts/slideLayout73.xml" ContentType="application/vnd.openxmlformats-officedocument.presentationml.slideLayout+xml"/>
  <Override PartName="/ppt/slideLayouts/slideLayout111.xml" ContentType="application/vnd.openxmlformats-officedocument.presentationml.slideLayout+xml"/>
  <Override PartName="/ppt/slideLayouts/slideLayout121.xml" ContentType="application/vnd.openxmlformats-officedocument.presentationml.slideLayout+xml"/>
  <Default Extension="bin" ContentType="application/vnd.openxmlformats-officedocument.presentationml.printerSettings"/>
  <Override PartName="/ppt/slideLayouts/slideLayout83.xml" ContentType="application/vnd.openxmlformats-officedocument.presentationml.slideLayout+xml"/>
  <Default Extension="xml" ContentType="application/xml"/>
  <Override PartName="/ppt/slides/slide5.xml" ContentType="application/vnd.openxmlformats-officedocument.presentationml.slide+xml"/>
  <Override PartName="/ppt/slideLayouts/slideLayout92.xml" ContentType="application/vnd.openxmlformats-officedocument.presentationml.slideLayout+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tableStyles.xml" ContentType="application/vnd.openxmlformats-officedocument.presentationml.tableStyles+xml"/>
  <Override PartName="/ppt/slideLayouts/slideLayout69.xml" ContentType="application/vnd.openxmlformats-officedocument.presentationml.slideLayout+xml"/>
  <Override PartName="/ppt/slideLayouts/slideLayout107.xml" ContentType="application/vnd.openxmlformats-officedocument.presentationml.slideLayout+xml"/>
  <Override PartName="/ppt/slideLayouts/slideLayout117.xml" ContentType="application/vnd.openxmlformats-officedocument.presentationml.slideLayout+xml"/>
  <Override PartName="/ppt/slideLayouts/slideLayout7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app.xml" ContentType="application/vnd.openxmlformats-officedocument.extended-properties+xml"/>
  <Override PartName="/ppt/slideLayouts/slideLayout98.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docProps/core.xml" ContentType="application/vnd.openxmlformats-package.core-properties+xml"/>
  <Override PartName="/ppt/slideLayouts/slideLayout17.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notesSlides/notesSlide4.xml" ContentType="application/vnd.openxmlformats-officedocument.presentationml.notesSlid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s/slide15.xml" ContentType="application/vnd.openxmlformats-officedocument.presentationml.slide+xml"/>
  <Override PartName="/ppt/slideLayouts/slideLayout74.xml" ContentType="application/vnd.openxmlformats-officedocument.presentationml.slideLayout+xml"/>
  <Override PartName="/ppt/slideLayouts/slideLayout112.xml" ContentType="application/vnd.openxmlformats-officedocument.presentationml.slideLayout+xml"/>
  <Override PartName="/ppt/slideLayouts/slideLayout84.xml" ContentType="application/vnd.openxmlformats-officedocument.presentationml.slideLayout+xml"/>
  <Default Extension="png" ContentType="image/png"/>
  <Override PartName="/ppt/slideLayouts/slideLayout93.xml" ContentType="application/vnd.openxmlformats-officedocument.presentationml.slideLayout+xml"/>
  <Override PartName="/ppt/slides/slide6.xml" ContentType="application/vnd.openxmlformats-officedocument.presentationml.slide+xml"/>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Layouts/slideLayout108.xml" ContentType="application/vnd.openxmlformats-officedocument.presentationml.slideLayout+xml"/>
  <Override PartName="/ppt/slideLayouts/slideLayout118.xml" ContentType="application/vnd.openxmlformats-officedocument.presentationml.slideLayout+xml"/>
  <Override PartName="/ppt/slideLayouts/slideLayout12.xml" ContentType="application/vnd.openxmlformats-officedocument.presentationml.slideLayout+xml"/>
  <Override PartName="/ppt/slideLayouts/slideLayout89.xml" ContentType="application/vnd.openxmlformats-officedocument.presentationml.slideLayout+xml"/>
  <Override PartName="/ppt/slideLayouts/slideLayout21.xml" ContentType="application/vnd.openxmlformats-officedocument.presentationml.slideLayout+xml"/>
  <Override PartName="/ppt/slideLayouts/slideLayout99.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notesSlides/notesSlide5.xml" ContentType="application/vnd.openxmlformats-officedocument.presentationml.notesSlide+xml"/>
  <Override PartName="/ppt/slides/slide10.xml" ContentType="application/vnd.openxmlformats-officedocument.presentationml.slide+xml"/>
  <Override PartName="/ppt/slideLayouts/slideLayout37.xml" ContentType="application/vnd.openxmlformats-officedocument.presentationml.slideLayout+xml"/>
  <Override PartName="/ppt/slides/slide20.xml" ContentType="application/vnd.openxmlformats-officedocument.presentationml.slide+xml"/>
  <Override PartName="/ppt/slideLayouts/slideLayout46.xml" ContentType="application/vnd.openxmlformats-officedocument.presentationml.slideLayout+xml"/>
  <Override PartName="/ppt/slideMasters/slideMaster10.xml" ContentType="application/vnd.openxmlformats-officedocument.presentationml.slideMaster+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103.xml" ContentType="application/vnd.openxmlformats-officedocument.presentationml.slideLayout+xml"/>
  <Override PartName="/ppt/slideLayouts/slideLayout65.xml" ContentType="application/vnd.openxmlformats-officedocument.presentationml.slideLayout+xml"/>
  <Override PartName="/ppt/slides/slide16.xml" ContentType="application/vnd.openxmlformats-officedocument.presentationml.slide+xml"/>
  <Override PartName="/ppt/slideLayouts/slideLayout75.xml" ContentType="application/vnd.openxmlformats-officedocument.presentationml.slideLayout+xml"/>
  <Override PartName="/ppt/viewProps.xml" ContentType="application/vnd.openxmlformats-officedocument.presentationml.viewProps+xml"/>
  <Override PartName="/ppt/slideLayouts/slideLayout113.xml" ContentType="application/vnd.openxmlformats-officedocument.presentationml.slideLayout+xml"/>
  <Default Extension="rels" ContentType="application/vnd.openxmlformats-package.relationships+xml"/>
  <Override PartName="/ppt/slideLayouts/slideLayout85.xml" ContentType="application/vnd.openxmlformats-officedocument.presentationml.slideLayout+xml"/>
  <Override PartName="/ppt/slides/slide7.xml" ContentType="application/vnd.openxmlformats-officedocument.presentationml.slide+xml"/>
  <Override PartName="/ppt/slideLayouts/slideLayout94.xml" ContentType="application/vnd.openxmlformats-officedocument.presentationml.slideLayout+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Layouts/slideLayout109.xml" ContentType="application/vnd.openxmlformats-officedocument.presentationml.slideLayout+xml"/>
  <Override PartName="/ppt/slideLayouts/slideLayout119.xml" ContentType="application/vnd.openxmlformats-officedocument.presentationml.slideLayout+xml"/>
  <Override PartName="/ppt/slideLayouts/slideLayout13.xml" ContentType="application/vnd.openxmlformats-officedocument.presentationml.slideLayout+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slides/slide11.xml" ContentType="application/vnd.openxmlformats-officedocument.presentationml.slide+xml"/>
  <Override PartName="/ppt/slideLayouts/slideLayout70.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s/slide21.xml" ContentType="application/vnd.openxmlformats-officedocument.presentationml.slide+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Masters/slideMaster11.xml" ContentType="application/vnd.openxmlformats-officedocument.presentationml.slideMaster+xml"/>
  <Override PartName="/ppt/slides/slide2.xml" ContentType="application/vnd.openxmlformats-officedocument.presentationml.slide+xml"/>
  <Override PartName="/ppt/slideLayouts/slideLayout57.xml" ContentType="application/vnd.openxmlformats-officedocument.presentationml.slideLayout+xml"/>
  <Override PartName="/ppt/slideLayouts/slideLayout3.xml" ContentType="application/vnd.openxmlformats-officedocument.presentationml.slideLayout+xml"/>
  <Override PartName="/ppt/slideLayouts/slideLayout104.xml" ContentType="application/vnd.openxmlformats-officedocument.presentationml.slideLayout+xml"/>
  <Override PartName="/ppt/slideLayouts/slideLayout66.xml" ContentType="application/vnd.openxmlformats-officedocument.presentationml.slideLayout+xml"/>
  <Override PartName="/ppt/slides/slide17.xml" ContentType="application/vnd.openxmlformats-officedocument.presentationml.slide+xml"/>
  <Override PartName="/ppt/slideLayouts/slideLayout76.xml" ContentType="application/vnd.openxmlformats-officedocument.presentationml.slideLayout+xml"/>
  <Override PartName="/ppt/slideLayouts/slideLayout114.xml" ContentType="application/vnd.openxmlformats-officedocument.presentationml.slideLayout+xml"/>
  <Override PartName="/ppt/slideLayouts/slideLayout86.xml" ContentType="application/vnd.openxmlformats-officedocument.presentationml.slideLayout+xml"/>
  <Override PartName="/ppt/slides/slide8.xml" ContentType="application/vnd.openxmlformats-officedocument.presentationml.slide+xml"/>
  <Override PartName="/ppt/slideLayouts/slideLayout95.xml" ContentType="application/vnd.openxmlformats-officedocument.presentationml.slideLayout+xml"/>
  <Override PartName="/ppt/slideLayouts/slideLayout9.xml" ContentType="application/vnd.openxmlformats-officedocument.presentationml.slideLayout+xml"/>
  <Override PartName="/ppt/slideMasters/slideMaster6.xml" ContentType="application/vnd.openxmlformats-officedocument.presentationml.slideMaster+xml"/>
  <Default Extension="pdf" ContentType="application/pdf"/>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s/slide12.xml" ContentType="application/vnd.openxmlformats-officedocument.presentationml.slide+xml"/>
  <Override PartName="/ppt/slideLayouts/slideLayout71.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s/slide22.xml" ContentType="application/vnd.openxmlformats-officedocument.presentationml.slide+xml"/>
  <Override PartName="/ppt/slideLayouts/slideLayout48.xml" ContentType="application/vnd.openxmlformats-officedocument.presentationml.slideLayout+xml"/>
  <Override PartName="/ppt/slideLayouts/slideLayout81.xml" ContentType="application/vnd.openxmlformats-officedocument.presentationml.slideLayout+xml"/>
  <Override PartName="/ppt/slides/slide3.xml" ContentType="application/vnd.openxmlformats-officedocument.presentationml.slide+xml"/>
  <Override PartName="/ppt/slideLayouts/slideLayout90.xml" ContentType="application/vnd.openxmlformats-officedocument.presentationml.slideLayout+xml"/>
  <Override PartName="/ppt/slideLayouts/slideLayout58.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erverZoom="10000" strictFirstAndLastChars="0" saveSubsetFonts="1" autoCompressPictures="0">
  <p:sldMasterIdLst>
    <p:sldMasterId r:id="rId1"/>
    <p:sldMasterId r:id="rId2"/>
    <p:sldMasterId r:id="rId3"/>
    <p:sldMasterId r:id="rId4"/>
    <p:sldMasterId r:id="rId5"/>
    <p:sldMasterId r:id="rId6"/>
    <p:sldMasterId r:id="rId7"/>
    <p:sldMasterId r:id="rId8"/>
    <p:sldMasterId r:id="rId9"/>
    <p:sldMasterId r:id="rId10"/>
    <p:sldMasterId r:id="rId11"/>
  </p:sldMasterIdLst>
  <p:notesMasterIdLst>
    <p:notesMasterId r:id="rId34"/>
  </p:notesMasterIdLst>
  <p:sldIdLst>
    <p:sldId id="256" r:id="rId12"/>
    <p:sldId id="275" r:id="rId13"/>
    <p:sldId id="276" r:id="rId14"/>
    <p:sldId id="258" r:id="rId15"/>
    <p:sldId id="259" r:id="rId16"/>
    <p:sldId id="277" r:id="rId17"/>
    <p:sldId id="260" r:id="rId18"/>
    <p:sldId id="261" r:id="rId19"/>
    <p:sldId id="262" r:id="rId20"/>
    <p:sldId id="278"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Lst>
  <p:sldSz cx="10160000" cy="7620000"/>
  <p:notesSz cx="6858000" cy="9144000"/>
  <p:defaultTextStyle>
    <a:defPPr>
      <a:defRPr lang="en-US"/>
    </a:defPPr>
    <a:lvl1pPr algn="ctr" rtl="0" fontAlgn="base">
      <a:spcBef>
        <a:spcPct val="0"/>
      </a:spcBef>
      <a:spcAft>
        <a:spcPct val="0"/>
      </a:spcAft>
      <a:defRPr sz="3200" kern="1200">
        <a:solidFill>
          <a:srgbClr val="000000"/>
        </a:solidFill>
        <a:latin typeface="Lucida Grande" charset="0"/>
        <a:ea typeface="Lucida Grande" charset="0"/>
        <a:cs typeface="Lucida Grande" charset="0"/>
        <a:sym typeface="Lucida Grande" charset="0"/>
      </a:defRPr>
    </a:lvl1pPr>
    <a:lvl2pPr marL="457200" algn="ctr" rtl="0" fontAlgn="base">
      <a:spcBef>
        <a:spcPct val="0"/>
      </a:spcBef>
      <a:spcAft>
        <a:spcPct val="0"/>
      </a:spcAft>
      <a:defRPr sz="3200" kern="1200">
        <a:solidFill>
          <a:srgbClr val="000000"/>
        </a:solidFill>
        <a:latin typeface="Lucida Grande" charset="0"/>
        <a:ea typeface="Lucida Grande" charset="0"/>
        <a:cs typeface="Lucida Grande" charset="0"/>
        <a:sym typeface="Lucida Grande" charset="0"/>
      </a:defRPr>
    </a:lvl2pPr>
    <a:lvl3pPr marL="914400" algn="ctr" rtl="0" fontAlgn="base">
      <a:spcBef>
        <a:spcPct val="0"/>
      </a:spcBef>
      <a:spcAft>
        <a:spcPct val="0"/>
      </a:spcAft>
      <a:defRPr sz="3200" kern="1200">
        <a:solidFill>
          <a:srgbClr val="000000"/>
        </a:solidFill>
        <a:latin typeface="Lucida Grande" charset="0"/>
        <a:ea typeface="Lucida Grande" charset="0"/>
        <a:cs typeface="Lucida Grande" charset="0"/>
        <a:sym typeface="Lucida Grande" charset="0"/>
      </a:defRPr>
    </a:lvl3pPr>
    <a:lvl4pPr marL="1371600" algn="ctr" rtl="0" fontAlgn="base">
      <a:spcBef>
        <a:spcPct val="0"/>
      </a:spcBef>
      <a:spcAft>
        <a:spcPct val="0"/>
      </a:spcAft>
      <a:defRPr sz="3200" kern="1200">
        <a:solidFill>
          <a:srgbClr val="000000"/>
        </a:solidFill>
        <a:latin typeface="Lucida Grande" charset="0"/>
        <a:ea typeface="Lucida Grande" charset="0"/>
        <a:cs typeface="Lucida Grande" charset="0"/>
        <a:sym typeface="Lucida Grande" charset="0"/>
      </a:defRPr>
    </a:lvl4pPr>
    <a:lvl5pPr marL="1828800" algn="ctr" rtl="0" fontAlgn="base">
      <a:spcBef>
        <a:spcPct val="0"/>
      </a:spcBef>
      <a:spcAft>
        <a:spcPct val="0"/>
      </a:spcAft>
      <a:defRPr sz="3200" kern="1200">
        <a:solidFill>
          <a:srgbClr val="000000"/>
        </a:solidFill>
        <a:latin typeface="Lucida Grande" charset="0"/>
        <a:ea typeface="Lucida Grande" charset="0"/>
        <a:cs typeface="Lucida Grande" charset="0"/>
        <a:sym typeface="Lucida Grande" charset="0"/>
      </a:defRPr>
    </a:lvl5pPr>
    <a:lvl6pPr marL="2286000" algn="l" defTabSz="457200" rtl="0" eaLnBrk="1" latinLnBrk="0" hangingPunct="1">
      <a:defRPr sz="3200" kern="1200">
        <a:solidFill>
          <a:srgbClr val="000000"/>
        </a:solidFill>
        <a:latin typeface="Lucida Grande" charset="0"/>
        <a:ea typeface="Lucida Grande" charset="0"/>
        <a:cs typeface="Lucida Grande" charset="0"/>
        <a:sym typeface="Lucida Grande" charset="0"/>
      </a:defRPr>
    </a:lvl6pPr>
    <a:lvl7pPr marL="2743200" algn="l" defTabSz="457200" rtl="0" eaLnBrk="1" latinLnBrk="0" hangingPunct="1">
      <a:defRPr sz="3200" kern="1200">
        <a:solidFill>
          <a:srgbClr val="000000"/>
        </a:solidFill>
        <a:latin typeface="Lucida Grande" charset="0"/>
        <a:ea typeface="Lucida Grande" charset="0"/>
        <a:cs typeface="Lucida Grande" charset="0"/>
        <a:sym typeface="Lucida Grande" charset="0"/>
      </a:defRPr>
    </a:lvl7pPr>
    <a:lvl8pPr marL="3200400" algn="l" defTabSz="457200" rtl="0" eaLnBrk="1" latinLnBrk="0" hangingPunct="1">
      <a:defRPr sz="3200" kern="1200">
        <a:solidFill>
          <a:srgbClr val="000000"/>
        </a:solidFill>
        <a:latin typeface="Lucida Grande" charset="0"/>
        <a:ea typeface="Lucida Grande" charset="0"/>
        <a:cs typeface="Lucida Grande" charset="0"/>
        <a:sym typeface="Lucida Grande" charset="0"/>
      </a:defRPr>
    </a:lvl8pPr>
    <a:lvl9pPr marL="3657600" algn="l" defTabSz="457200" rtl="0" eaLnBrk="1" latinLnBrk="0" hangingPunct="1">
      <a:defRPr sz="3200" kern="1200">
        <a:solidFill>
          <a:srgbClr val="000000"/>
        </a:solidFill>
        <a:latin typeface="Lucida Grande" charset="0"/>
        <a:ea typeface="Lucida Grande" charset="0"/>
        <a:cs typeface="Lucida Grande" charset="0"/>
        <a:sym typeface="Lucida Grande"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105" d="100"/>
          <a:sy n="105" d="100"/>
        </p:scale>
        <p:origin x="-632" y="-104"/>
      </p:cViewPr>
      <p:guideLst>
        <p:guide orient="horz" pos="2400"/>
        <p:guide pos="320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0DD5585-F8DF-6F4B-BA73-BB57337CB5BC}" type="datetime1">
              <a:rPr lang="en-US"/>
              <a:pPr>
                <a:defRPr/>
              </a:pPr>
              <a:t>7/12/11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49F4069-CFCD-A449-833E-BBD1A4B3616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Slide Image Placeholder 1"/>
          <p:cNvSpPr>
            <a:spLocks noGrp="1" noRot="1" noChangeAspec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Shared memory programming is different from message passing because they rely on two very different means of communication. Shared memory relies on implicit communication, which is facilitated by the shared memory space. This makes shared memory programming much more intuitive for many programmers wishing to parallelize their programs. Unfortunately, because it operates under the assumption of shared memory space, it is susceptible to the inherent scaling limitations of the mechanisms that create this shared view of the memory.Message passing assumes that there is no shared memory and that all communications must be enabled through the sending of explicit messages. It is not intuitive because it requires the programmer to manage the sending, receiving, and coordination among the parallel processes.</a:t>
            </a:r>
          </a:p>
          <a:p>
            <a:pPr>
              <a:spcBef>
                <a:spcPct val="0"/>
              </a:spcBef>
            </a:pPr>
            <a:endParaRPr lang="en-US" smtClean="0"/>
          </a:p>
          <a:p>
            <a:pPr>
              <a:spcBef>
                <a:spcPct val="0"/>
              </a:spcBef>
            </a:pPr>
            <a:r>
              <a:rPr lang="en-US" smtClean="0"/>
              <a:t>Shared memory applications are ideal for use on single SMP systems where all processors and memories are tightly integrated on a hardware level. As CPUs increase the number of cores per chip, shared memory programming will get a lot of attention. It is no silver bullet, however because of the inherent limitations present in scaling up the size of the shared memory systems. At some point, multiple SMP machines must be connected in a network, and coordinating some set of these systems requires explicit message passing due to the fact that their is no physically shared memory. Even if shared memory is emulated among individual SMP machines, it still must be implemented at its lowest level using message passing.</a:t>
            </a:r>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8A7831-1324-574B-9DF6-1BB092EB63CE}"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Slide Image Placeholder 1"/>
          <p:cNvSpPr>
            <a:spLocks noGrp="1" noRot="1" noChangeAspec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Show examples</a:t>
            </a:r>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9949A3-8880-F949-BB91-C3696DFE49DC}" type="slidenum">
              <a:rPr lang="en-US"/>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Slide Image Placeholder 1"/>
          <p:cNvSpPr>
            <a:spLocks noGrp="1" noRot="1" noChangeAspec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Show examples</a:t>
            </a:r>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D56CA5-758C-CC4F-BAC9-0A0C59E38AA2}" type="slidenum">
              <a:rPr lang="en-US"/>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Good point to switch to openmp exercises</a:t>
            </a:r>
          </a:p>
        </p:txBody>
      </p:sp>
      <p:sp>
        <p:nvSpPr>
          <p:cNvPr id="161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11D311-84BF-0F48-9CFD-82D593312811}" type="slidenum">
              <a:rPr lang="en-US"/>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Slide Image Placeholder 1"/>
          <p:cNvSpPr>
            <a:spLocks noGrp="1" noRot="1" noChangeAspec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do exist situations that are most efficiently solved using a hybrid application of both shared memory and message passing. Often times these situations consist of tightly coupled computations on multiple SMP machines, which communicate (as little as possible) with one another. This is an advanced aspect of parallel programming that will be covered in a more in depth tutorial</a:t>
            </a:r>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561E64-3CDE-9D47-A994-55839EEA308E}" type="slidenum">
              <a:rPr lang="en-US"/>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1778000"/>
            <a:ext cx="91440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57900" y="2159000"/>
            <a:ext cx="1479550" cy="447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89850" y="2159000"/>
            <a:ext cx="1479550" cy="447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pitchFamily="-65"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1778000"/>
            <a:ext cx="2286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1778000"/>
            <a:ext cx="67056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203200"/>
            <a:ext cx="2044700" cy="642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203200"/>
            <a:ext cx="5981700" cy="642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159000"/>
            <a:ext cx="1892300" cy="447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5300" y="2159000"/>
            <a:ext cx="1892300" cy="447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pitchFamily="-65"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6"/>
          <p:cNvSpPr txBox="1">
            <a:spLocks noGrp="1" noChangeArrowheads="1"/>
          </p:cNvSpPr>
          <p:nvPr>
            <p:ph type="sldNum" sz="quarter" idx="10"/>
          </p:nvPr>
        </p:nvSpPr>
        <p:spPr/>
        <p:txBody>
          <a:bodyPr/>
          <a:lstStyle>
            <a:lvl1pPr>
              <a:defRPr/>
            </a:lvl1pPr>
          </a:lstStyle>
          <a:p>
            <a:pPr>
              <a:defRPr/>
            </a:pPr>
            <a:fld id="{2D4A6CBC-208B-974A-9BB1-15DF104DB2CE}" type="slidenum">
              <a:rPr lang="en-US"/>
              <a:pPr>
                <a:defRPr/>
              </a:pPr>
              <a:t>‹#›</a:t>
            </a:fld>
            <a:endParaRPr lang="en-US"/>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203200"/>
            <a:ext cx="2044700" cy="642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203200"/>
            <a:ext cx="5981700" cy="642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6"/>
          <p:cNvSpPr txBox="1">
            <a:spLocks noGrp="1" noChangeArrowheads="1"/>
          </p:cNvSpPr>
          <p:nvPr>
            <p:ph type="sldNum" sz="quarter" idx="10"/>
          </p:nvPr>
        </p:nvSpPr>
        <p:spPr/>
        <p:txBody>
          <a:bodyPr/>
          <a:lstStyle>
            <a:lvl1pPr>
              <a:defRPr/>
            </a:lvl1pPr>
          </a:lstStyle>
          <a:p>
            <a:pPr>
              <a:defRPr/>
            </a:pPr>
            <a:fld id="{53A950DA-54AA-794D-BBED-45E4016D1AC2}" type="slidenum">
              <a:rPr lang="en-US"/>
              <a:pPr>
                <a:defRPr/>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6"/>
          <p:cNvSpPr txBox="1">
            <a:spLocks noGrp="1" noChangeArrowheads="1"/>
          </p:cNvSpPr>
          <p:nvPr>
            <p:ph type="sldNum" sz="quarter" idx="10"/>
          </p:nvPr>
        </p:nvSpPr>
        <p:spPr/>
        <p:txBody>
          <a:bodyPr/>
          <a:lstStyle>
            <a:lvl1pPr>
              <a:defRPr/>
            </a:lvl1pPr>
          </a:lstStyle>
          <a:p>
            <a:pPr>
              <a:defRPr/>
            </a:pPr>
            <a:fld id="{331C2A04-6229-7C48-8693-87424890E395}" type="slidenum">
              <a:rPr lang="en-US"/>
              <a:pPr>
                <a:defRPr/>
              </a:pPr>
              <a:t>‹#›</a:t>
            </a:fld>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485900"/>
            <a:ext cx="4013200"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485900"/>
            <a:ext cx="4013200"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6"/>
          <p:cNvSpPr txBox="1">
            <a:spLocks noGrp="1" noChangeArrowheads="1"/>
          </p:cNvSpPr>
          <p:nvPr>
            <p:ph type="sldNum" sz="quarter" idx="10"/>
          </p:nvPr>
        </p:nvSpPr>
        <p:spPr/>
        <p:txBody>
          <a:bodyPr/>
          <a:lstStyle>
            <a:lvl1pPr>
              <a:defRPr/>
            </a:lvl1pPr>
          </a:lstStyle>
          <a:p>
            <a:pPr>
              <a:defRPr/>
            </a:pPr>
            <a:fld id="{43693634-B322-5346-B5BC-3636B92727B4}" type="slidenum">
              <a:rPr lang="en-US"/>
              <a:pPr>
                <a:defRPr/>
              </a:pPr>
              <a:t>‹#›</a:t>
            </a:fld>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6"/>
          <p:cNvSpPr txBox="1">
            <a:spLocks noGrp="1" noChangeArrowheads="1"/>
          </p:cNvSpPr>
          <p:nvPr>
            <p:ph type="sldNum" sz="quarter" idx="10"/>
          </p:nvPr>
        </p:nvSpPr>
        <p:spPr/>
        <p:txBody>
          <a:bodyPr/>
          <a:lstStyle>
            <a:lvl1pPr>
              <a:defRPr/>
            </a:lvl1pPr>
          </a:lstStyle>
          <a:p>
            <a:pPr>
              <a:defRPr/>
            </a:pPr>
            <a:fld id="{2A8AD57C-ECE3-2B40-9113-D7418BA90F6D}" type="slidenum">
              <a:rPr lang="en-US"/>
              <a:pPr>
                <a:defRPr/>
              </a:pPr>
              <a:t>‹#›</a:t>
            </a:fld>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6"/>
          <p:cNvSpPr txBox="1">
            <a:spLocks noGrp="1" noChangeArrowheads="1"/>
          </p:cNvSpPr>
          <p:nvPr>
            <p:ph type="sldNum" sz="quarter" idx="10"/>
          </p:nvPr>
        </p:nvSpPr>
        <p:spPr/>
        <p:txBody>
          <a:bodyPr/>
          <a:lstStyle>
            <a:lvl1pPr>
              <a:defRPr/>
            </a:lvl1pPr>
          </a:lstStyle>
          <a:p>
            <a:pPr>
              <a:defRPr/>
            </a:pPr>
            <a:fld id="{28686743-E12B-BE42-BB13-4DAD9FD44449}" type="slidenum">
              <a:rPr lang="en-US"/>
              <a:pPr>
                <a:defRPr/>
              </a:pPr>
              <a:t>‹#›</a:t>
            </a:fld>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Text Box 6"/>
          <p:cNvSpPr txBox="1">
            <a:spLocks noGrp="1" noChangeArrowheads="1"/>
          </p:cNvSpPr>
          <p:nvPr>
            <p:ph type="sldNum" sz="quarter" idx="10"/>
          </p:nvPr>
        </p:nvSpPr>
        <p:spPr/>
        <p:txBody>
          <a:bodyPr/>
          <a:lstStyle>
            <a:lvl1pPr>
              <a:defRPr/>
            </a:lvl1pPr>
          </a:lstStyle>
          <a:p>
            <a:pPr>
              <a:defRPr/>
            </a:pPr>
            <a:fld id="{BEF763D2-284A-9548-9118-A576DA743AC4}" type="slidenum">
              <a:rPr lang="en-US"/>
              <a:pPr>
                <a:defRPr/>
              </a:pPr>
              <a:t>‹#›</a:t>
            </a:fld>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6"/>
          <p:cNvSpPr txBox="1">
            <a:spLocks noGrp="1" noChangeArrowheads="1"/>
          </p:cNvSpPr>
          <p:nvPr>
            <p:ph type="sldNum" sz="quarter" idx="10"/>
          </p:nvPr>
        </p:nvSpPr>
        <p:spPr/>
        <p:txBody>
          <a:bodyPr/>
          <a:lstStyle>
            <a:lvl1pPr>
              <a:defRPr/>
            </a:lvl1pPr>
          </a:lstStyle>
          <a:p>
            <a:pPr>
              <a:defRPr/>
            </a:pPr>
            <a:fld id="{34E8FF8F-C6E8-3241-8B55-02DE769F49CA}"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778000"/>
            <a:ext cx="91440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Verdana" pitchFamily="-65"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6"/>
          <p:cNvSpPr txBox="1">
            <a:spLocks noGrp="1" noChangeArrowheads="1"/>
          </p:cNvSpPr>
          <p:nvPr>
            <p:ph type="sldNum" sz="quarter" idx="10"/>
          </p:nvPr>
        </p:nvSpPr>
        <p:spPr/>
        <p:txBody>
          <a:bodyPr/>
          <a:lstStyle>
            <a:lvl1pPr>
              <a:defRPr/>
            </a:lvl1pPr>
          </a:lstStyle>
          <a:p>
            <a:pPr>
              <a:defRPr/>
            </a:pPr>
            <a:fld id="{344D92F8-3937-7446-97DC-AE26E419D7C2}" type="slidenum">
              <a:rPr lang="en-US"/>
              <a:pPr>
                <a:defRPr/>
              </a:pPr>
              <a:t>‹#›</a:t>
            </a:fld>
            <a:endParaRPr 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6"/>
          <p:cNvSpPr txBox="1">
            <a:spLocks noGrp="1" noChangeArrowheads="1"/>
          </p:cNvSpPr>
          <p:nvPr>
            <p:ph type="sldNum" sz="quarter" idx="10"/>
          </p:nvPr>
        </p:nvSpPr>
        <p:spPr/>
        <p:txBody>
          <a:bodyPr/>
          <a:lstStyle>
            <a:lvl1pPr>
              <a:defRPr/>
            </a:lvl1pPr>
          </a:lstStyle>
          <a:p>
            <a:pPr>
              <a:defRPr/>
            </a:pPr>
            <a:fld id="{148F1C0C-DDCD-4049-9EAF-0FA6B267A405}" type="slidenum">
              <a:rPr lang="en-US"/>
              <a:pPr>
                <a:defRPr/>
              </a:pPr>
              <a:t>‹#›</a:t>
            </a:fld>
            <a:endParaRPr lang="en-US"/>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93700"/>
            <a:ext cx="2235200"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393700"/>
            <a:ext cx="6553200"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6"/>
          <p:cNvSpPr txBox="1">
            <a:spLocks noGrp="1" noChangeArrowheads="1"/>
          </p:cNvSpPr>
          <p:nvPr>
            <p:ph type="sldNum" sz="quarter" idx="10"/>
          </p:nvPr>
        </p:nvSpPr>
        <p:spPr/>
        <p:txBody>
          <a:bodyPr/>
          <a:lstStyle>
            <a:lvl1pPr>
              <a:defRPr/>
            </a:lvl1pPr>
          </a:lstStyle>
          <a:p>
            <a:pPr>
              <a:defRPr/>
            </a:pPr>
            <a:fld id="{92D99E62-1AF0-7D4F-816E-D2C7073B3BE2}" type="slidenum">
              <a:rPr lang="en-US"/>
              <a:pPr>
                <a:defRPr/>
              </a:pPr>
              <a:t>‹#›</a:t>
            </a:fld>
            <a:endParaRPr lang="en-US"/>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778000"/>
            <a:ext cx="91440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95800" cy="50292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778000"/>
            <a:ext cx="4495800" cy="50292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pitchFamily="-65" charset="0"/>
            </a:endParaRPr>
          </a:p>
        </p:txBody>
      </p:sp>
      <p:sp>
        <p:nvSpPr>
          <p:cNvPr id="4" name="Text Placeholder 3"/>
          <p:cNvSpPr>
            <a:spLocks noGrp="1"/>
          </p:cNvSpPr>
          <p:nvPr>
            <p:ph type="body" sz="half" idx="2"/>
          </p:nvPr>
        </p:nvSpPr>
        <p:spPr>
          <a:xfrm>
            <a:off x="1990725" y="5964238"/>
            <a:ext cx="6096000" cy="8937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1778000"/>
            <a:ext cx="91440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1778000"/>
            <a:ext cx="2286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1778000"/>
            <a:ext cx="67056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990600" y="990600"/>
            <a:ext cx="4013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990600"/>
            <a:ext cx="4013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95800" cy="50292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778000"/>
            <a:ext cx="4495800" cy="50292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pitchFamily="-65"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4800"/>
            <a:ext cx="2286000" cy="6324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48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778000"/>
            <a:ext cx="91440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95800" cy="50292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778000"/>
            <a:ext cx="4495800" cy="50292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pitchFamily="-65" charset="0"/>
            </a:endParaRPr>
          </a:p>
        </p:txBody>
      </p:sp>
      <p:sp>
        <p:nvSpPr>
          <p:cNvPr id="4" name="Text Placeholder 3"/>
          <p:cNvSpPr>
            <a:spLocks noGrp="1"/>
          </p:cNvSpPr>
          <p:nvPr>
            <p:ph type="body" sz="half" idx="2"/>
          </p:nvPr>
        </p:nvSpPr>
        <p:spPr>
          <a:xfrm>
            <a:off x="1990725" y="5964238"/>
            <a:ext cx="6096000" cy="8937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1778000"/>
            <a:ext cx="91440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1778000"/>
            <a:ext cx="2286000" cy="530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1778000"/>
            <a:ext cx="6705600" cy="530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4500" y="3746500"/>
            <a:ext cx="2241550" cy="257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38450" y="3746500"/>
            <a:ext cx="2241550" cy="257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pitchFamily="-65"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21125" y="1104900"/>
            <a:ext cx="1158875" cy="521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4500" y="1104900"/>
            <a:ext cx="3324225" cy="521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8000" y="1778000"/>
            <a:ext cx="91440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0"/>
            <a:ext cx="4495800" cy="50292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778000"/>
            <a:ext cx="4495800" cy="50292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pitchFamily="-65" charset="0"/>
            </a:endParaRPr>
          </a:p>
        </p:txBody>
      </p:sp>
      <p:sp>
        <p:nvSpPr>
          <p:cNvPr id="4" name="Text Placeholder 3"/>
          <p:cNvSpPr>
            <a:spLocks noGrp="1"/>
          </p:cNvSpPr>
          <p:nvPr>
            <p:ph type="body" sz="half" idx="2"/>
          </p:nvPr>
        </p:nvSpPr>
        <p:spPr>
          <a:xfrm>
            <a:off x="1990725" y="5964238"/>
            <a:ext cx="6096000" cy="8937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1778000"/>
            <a:ext cx="91440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203200"/>
            <a:ext cx="2286000" cy="660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203200"/>
            <a:ext cx="6705600" cy="6604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508000" y="1778000"/>
            <a:ext cx="9144000" cy="50292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08000" y="1778000"/>
            <a:ext cx="4495800" cy="50292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778000"/>
            <a:ext cx="4495800" cy="50292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pitchFamily="-65" charset="0"/>
            </a:endParaRPr>
          </a:p>
        </p:txBody>
      </p:sp>
      <p:sp>
        <p:nvSpPr>
          <p:cNvPr id="4" name="Text Placeholder 3"/>
          <p:cNvSpPr>
            <a:spLocks noGrp="1"/>
          </p:cNvSpPr>
          <p:nvPr>
            <p:ph type="body" sz="half" idx="2"/>
          </p:nvPr>
        </p:nvSpPr>
        <p:spPr>
          <a:xfrm>
            <a:off x="1990725" y="5964238"/>
            <a:ext cx="6096000" cy="8937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1778000"/>
            <a:ext cx="91440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4800"/>
            <a:ext cx="2286000" cy="6502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4800"/>
            <a:ext cx="6705600" cy="6502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Verdana" pitchFamily="-65" charset="0"/>
            </a:endParaRPr>
          </a:p>
        </p:txBody>
      </p:sp>
      <p:sp>
        <p:nvSpPr>
          <p:cNvPr id="4" name="Text Placeholder 3"/>
          <p:cNvSpPr>
            <a:spLocks noGrp="1"/>
          </p:cNvSpPr>
          <p:nvPr>
            <p:ph type="body" sz="half" idx="2"/>
          </p:nvPr>
        </p:nvSpPr>
        <p:spPr>
          <a:xfrm>
            <a:off x="1990725" y="5964238"/>
            <a:ext cx="6096000" cy="8937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159000"/>
            <a:ext cx="1892300" cy="447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35300" y="2159000"/>
            <a:ext cx="1892300" cy="447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pitchFamily="-65" charset="0"/>
            </a:endParaRPr>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203200"/>
            <a:ext cx="2044700" cy="642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203200"/>
            <a:ext cx="5981700" cy="642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df"/><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6.pn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df"/><Relationship Id="rId1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4.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5.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90600" y="2082800"/>
            <a:ext cx="8178800" cy="1778000"/>
          </a:xfrm>
          <a:prstGeom prst="rect">
            <a:avLst/>
          </a:prstGeom>
          <a:noFill/>
          <a:ln w="12700">
            <a:noFill/>
            <a:miter lim="800000"/>
            <a:headEnd/>
            <a:tailEnd/>
          </a:ln>
          <a:effectLst>
            <a:outerShdw blurRad="114300" dist="38100" dir="2700000">
              <a:srgbClr val="000000">
                <a:alpha val="43000"/>
              </a:srgbClr>
            </a:outerShdw>
          </a:effectLst>
        </p:spPr>
        <p:txBody>
          <a:bodyPr vert="horz" wrap="square" lIns="137160" tIns="0" rIns="164592" bIns="0" numCol="1" anchor="b" anchorCtr="0" compatLnSpc="1">
            <a:prstTxWarp prst="textNoShape">
              <a:avLst/>
            </a:prstTxWarp>
          </a:bodyPr>
          <a:lstStyle/>
          <a:p>
            <a:pPr lvl="0"/>
            <a:r>
              <a:rPr lang="en-US" dirty="0">
                <a:sym typeface="Lucida Grande" pitchFamily="-65" charset="0"/>
              </a:rPr>
              <a:t>Title Text</a:t>
            </a:r>
          </a:p>
        </p:txBody>
      </p:sp>
      <p:pic>
        <p:nvPicPr>
          <p:cNvPr id="1027" name="Picture 2"/>
          <p:cNvPicPr>
            <a:picLocks noChangeAspect="1" noChangeArrowheads="1"/>
          </p:cNvPicPr>
          <p:nvPr/>
        </p:nvPicPr>
        <mc:AlternateContent>
          <mc:Choice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0" y="-258763"/>
            <a:ext cx="10175875" cy="1573213"/>
          </a:xfrm>
          <a:prstGeom prst="rect">
            <a:avLst/>
          </a:prstGeom>
          <a:noFill/>
          <a:ln w="9525">
            <a:noFill/>
            <a:miter lim="800000"/>
            <a:headEnd/>
            <a:tailEnd/>
          </a:ln>
        </p:spPr>
      </p:pic>
      <p:sp>
        <p:nvSpPr>
          <p:cNvPr id="1028" name="AutoShape 4"/>
          <p:cNvSpPr>
            <a:spLocks noChangeArrowheads="1"/>
          </p:cNvSpPr>
          <p:nvPr/>
        </p:nvSpPr>
        <p:spPr bwMode="auto">
          <a:xfrm>
            <a:off x="-660400" y="4241800"/>
            <a:ext cx="11277600" cy="3365500"/>
          </a:xfrm>
          <a:prstGeom prst="roundRect">
            <a:avLst>
              <a:gd name="adj" fmla="val 5657"/>
            </a:avLst>
          </a:prstGeom>
          <a:solidFill>
            <a:srgbClr val="EBEBEB"/>
          </a:solidFill>
          <a:ln w="9525">
            <a:solidFill>
              <a:schemeClr val="tx1"/>
            </a:solidFill>
            <a:prstDash val="solid"/>
            <a:round/>
            <a:headEnd/>
            <a:tailEnd/>
          </a:ln>
        </p:spPr>
        <p:txBody>
          <a:bodyPr>
            <a:prstTxWarp prst="textNoShape">
              <a:avLst/>
            </a:prstTxWarp>
          </a:bodyPr>
          <a:lstStyle/>
          <a:p>
            <a:pPr>
              <a:defRPr/>
            </a:pPr>
            <a:endParaRPr lang="en-US">
              <a:latin typeface="Lucida Grande" pitchFamily="-65" charset="0"/>
              <a:ea typeface="Lucida Grande" pitchFamily="-65" charset="0"/>
              <a:cs typeface="Lucida Grande" pitchFamily="-65" charset="0"/>
              <a:sym typeface="Lucida Grande" pitchFamily="-65" charset="0"/>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p:txStyles>
    <p:titleStyle>
      <a:lvl1pPr marL="25400" indent="-25400" algn="ctr" rtl="0" eaLnBrk="0" fontAlgn="base" hangingPunct="0">
        <a:spcBef>
          <a:spcPct val="0"/>
        </a:spcBef>
        <a:spcAft>
          <a:spcPct val="0"/>
        </a:spcAft>
        <a:defRPr sz="6000" b="1">
          <a:solidFill>
            <a:srgbClr val="FF6600"/>
          </a:solidFill>
          <a:latin typeface="+mn-lt"/>
          <a:ea typeface="+mj-ea"/>
          <a:cs typeface="+mj-cs"/>
          <a:sym typeface="Lucida Grande" charset="0"/>
        </a:defRPr>
      </a:lvl1pPr>
      <a:lvl2pPr marL="25400" indent="-25400" algn="ctr" rtl="0" eaLnBrk="0" fontAlgn="base" hangingPunct="0">
        <a:spcBef>
          <a:spcPct val="0"/>
        </a:spcBef>
        <a:spcAft>
          <a:spcPct val="0"/>
        </a:spcAft>
        <a:defRPr sz="6000" b="1">
          <a:solidFill>
            <a:srgbClr val="FF6600"/>
          </a:solidFill>
          <a:latin typeface="Verdana" charset="0"/>
          <a:ea typeface="Lucida Grande" pitchFamily="-65" charset="0"/>
          <a:cs typeface="Lucida Grande" pitchFamily="-65" charset="0"/>
          <a:sym typeface="Lucida Grande" charset="0"/>
        </a:defRPr>
      </a:lvl2pPr>
      <a:lvl3pPr marL="25400" indent="-25400" algn="ctr" rtl="0" eaLnBrk="0" fontAlgn="base" hangingPunct="0">
        <a:spcBef>
          <a:spcPct val="0"/>
        </a:spcBef>
        <a:spcAft>
          <a:spcPct val="0"/>
        </a:spcAft>
        <a:defRPr sz="6000" b="1">
          <a:solidFill>
            <a:srgbClr val="FF6600"/>
          </a:solidFill>
          <a:latin typeface="Verdana" charset="0"/>
          <a:ea typeface="Lucida Grande" pitchFamily="-65" charset="0"/>
          <a:cs typeface="Lucida Grande" pitchFamily="-65" charset="0"/>
          <a:sym typeface="Lucida Grande" charset="0"/>
        </a:defRPr>
      </a:lvl3pPr>
      <a:lvl4pPr marL="25400" indent="-25400" algn="ctr" rtl="0" eaLnBrk="0" fontAlgn="base" hangingPunct="0">
        <a:spcBef>
          <a:spcPct val="0"/>
        </a:spcBef>
        <a:spcAft>
          <a:spcPct val="0"/>
        </a:spcAft>
        <a:defRPr sz="6000" b="1">
          <a:solidFill>
            <a:srgbClr val="FF6600"/>
          </a:solidFill>
          <a:latin typeface="Verdana" charset="0"/>
          <a:ea typeface="Lucida Grande" pitchFamily="-65" charset="0"/>
          <a:cs typeface="Lucida Grande" pitchFamily="-65" charset="0"/>
          <a:sym typeface="Lucida Grande" charset="0"/>
        </a:defRPr>
      </a:lvl4pPr>
      <a:lvl5pPr marL="25400" indent="-25400" algn="ctr" rtl="0" eaLnBrk="0" fontAlgn="base" hangingPunct="0">
        <a:spcBef>
          <a:spcPct val="0"/>
        </a:spcBef>
        <a:spcAft>
          <a:spcPct val="0"/>
        </a:spcAft>
        <a:defRPr sz="6000" b="1">
          <a:solidFill>
            <a:srgbClr val="FF6600"/>
          </a:solidFill>
          <a:latin typeface="Verdana" charset="0"/>
          <a:ea typeface="Lucida Grande" pitchFamily="-65" charset="0"/>
          <a:cs typeface="Lucida Grande" pitchFamily="-65" charset="0"/>
          <a:sym typeface="Lucida Grande" charset="0"/>
        </a:defRPr>
      </a:lvl5pPr>
      <a:lvl6pPr marL="4826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6pPr>
      <a:lvl7pPr marL="9398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7pPr>
      <a:lvl8pPr marL="13970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8pPr>
      <a:lvl9pPr marL="18542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9pPr>
    </p:titleStyle>
    <p:bodyStyle>
      <a:lvl1pPr marL="342900" indent="-342900" algn="ctr" rtl="0" eaLnBrk="0" fontAlgn="base" hangingPunct="0">
        <a:spcBef>
          <a:spcPct val="0"/>
        </a:spcBef>
        <a:spcAft>
          <a:spcPct val="0"/>
        </a:spcAft>
        <a:buChar char="•"/>
        <a:defRPr sz="2400">
          <a:solidFill>
            <a:schemeClr val="tx1"/>
          </a:solidFill>
          <a:latin typeface="+mn-lt"/>
          <a:ea typeface="+mn-ea"/>
          <a:cs typeface="+mn-cs"/>
          <a:sym typeface="Verdana" charset="0"/>
        </a:defRPr>
      </a:lvl1pPr>
      <a:lvl2pPr marL="742950" indent="-285750" algn="ctr" rtl="0" eaLnBrk="0" fontAlgn="base" hangingPunct="0">
        <a:spcBef>
          <a:spcPct val="0"/>
        </a:spcBef>
        <a:spcAft>
          <a:spcPct val="0"/>
        </a:spcAft>
        <a:buChar char="–"/>
        <a:defRPr sz="2400">
          <a:solidFill>
            <a:schemeClr val="tx1"/>
          </a:solidFill>
          <a:latin typeface="+mn-lt"/>
          <a:ea typeface="+mn-ea"/>
          <a:cs typeface="+mn-cs"/>
          <a:sym typeface="Verdana" charset="0"/>
        </a:defRPr>
      </a:lvl2pPr>
      <a:lvl3pPr marL="1143000" indent="-228600" algn="ctr" rtl="0" eaLnBrk="0" fontAlgn="base" hangingPunct="0">
        <a:spcBef>
          <a:spcPct val="0"/>
        </a:spcBef>
        <a:spcAft>
          <a:spcPct val="0"/>
        </a:spcAft>
        <a:buChar char="•"/>
        <a:defRPr sz="2400">
          <a:solidFill>
            <a:schemeClr val="tx1"/>
          </a:solidFill>
          <a:latin typeface="+mn-lt"/>
          <a:ea typeface="+mn-ea"/>
          <a:cs typeface="+mn-cs"/>
          <a:sym typeface="Verdana" charset="0"/>
        </a:defRPr>
      </a:lvl3pPr>
      <a:lvl4pPr marL="1600200" indent="-228600" algn="ctr" rtl="0" eaLnBrk="0" fontAlgn="base" hangingPunct="0">
        <a:spcBef>
          <a:spcPct val="0"/>
        </a:spcBef>
        <a:spcAft>
          <a:spcPct val="0"/>
        </a:spcAft>
        <a:buChar char="–"/>
        <a:defRPr sz="2400">
          <a:solidFill>
            <a:schemeClr val="tx1"/>
          </a:solidFill>
          <a:latin typeface="+mn-lt"/>
          <a:ea typeface="+mn-ea"/>
          <a:cs typeface="+mn-cs"/>
          <a:sym typeface="Verdana" charset="0"/>
        </a:defRPr>
      </a:lvl4pPr>
      <a:lvl5pPr marL="2057400" indent="-228600" algn="ctr" rtl="0" eaLnBrk="0" fontAlgn="base" hangingPunct="0">
        <a:spcBef>
          <a:spcPct val="0"/>
        </a:spcBef>
        <a:spcAft>
          <a:spcPct val="0"/>
        </a:spcAft>
        <a:buChar char="»"/>
        <a:defRPr sz="2400">
          <a:solidFill>
            <a:schemeClr val="tx1"/>
          </a:solidFill>
          <a:latin typeface="+mn-lt"/>
          <a:ea typeface="+mn-ea"/>
          <a:cs typeface="+mn-cs"/>
          <a:sym typeface="Verdana" charset="0"/>
        </a:defRPr>
      </a:lvl5pPr>
      <a:lvl6pPr marL="457200" algn="ctr" rtl="0" fontAlgn="base">
        <a:spcBef>
          <a:spcPct val="0"/>
        </a:spcBef>
        <a:spcAft>
          <a:spcPct val="0"/>
        </a:spcAft>
        <a:defRPr sz="2400">
          <a:solidFill>
            <a:schemeClr val="tx1"/>
          </a:solidFill>
          <a:latin typeface="+mn-lt"/>
          <a:ea typeface="+mn-ea"/>
          <a:cs typeface="+mn-cs"/>
          <a:sym typeface="Verdana" pitchFamily="-65" charset="0"/>
        </a:defRPr>
      </a:lvl6pPr>
      <a:lvl7pPr marL="914400" algn="ctr" rtl="0" fontAlgn="base">
        <a:spcBef>
          <a:spcPct val="0"/>
        </a:spcBef>
        <a:spcAft>
          <a:spcPct val="0"/>
        </a:spcAft>
        <a:defRPr sz="2400">
          <a:solidFill>
            <a:schemeClr val="tx1"/>
          </a:solidFill>
          <a:latin typeface="+mn-lt"/>
          <a:ea typeface="+mn-ea"/>
          <a:cs typeface="+mn-cs"/>
          <a:sym typeface="Verdana" pitchFamily="-65" charset="0"/>
        </a:defRPr>
      </a:lvl7pPr>
      <a:lvl8pPr marL="1371600" algn="ctr" rtl="0" fontAlgn="base">
        <a:spcBef>
          <a:spcPct val="0"/>
        </a:spcBef>
        <a:spcAft>
          <a:spcPct val="0"/>
        </a:spcAft>
        <a:defRPr sz="2400">
          <a:solidFill>
            <a:schemeClr val="tx1"/>
          </a:solidFill>
          <a:latin typeface="+mn-lt"/>
          <a:ea typeface="+mn-ea"/>
          <a:cs typeface="+mn-cs"/>
          <a:sym typeface="Verdana" pitchFamily="-65" charset="0"/>
        </a:defRPr>
      </a:lvl8pPr>
      <a:lvl9pPr marL="1828800" algn="ctr" rtl="0" fontAlgn="base">
        <a:spcBef>
          <a:spcPct val="0"/>
        </a:spcBef>
        <a:spcAft>
          <a:spcPct val="0"/>
        </a:spcAft>
        <a:defRPr sz="2400">
          <a:solidFill>
            <a:schemeClr val="tx1"/>
          </a:solidFill>
          <a:latin typeface="+mn-lt"/>
          <a:ea typeface="+mn-ea"/>
          <a:cs typeface="+mn-cs"/>
          <a:sym typeface="Verdana"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1618" name="Rectangle 1"/>
          <p:cNvSpPr>
            <a:spLocks noChangeArrowheads="1"/>
          </p:cNvSpPr>
          <p:nvPr>
            <p:ph type="title"/>
          </p:nvPr>
        </p:nvSpPr>
        <p:spPr bwMode="auto">
          <a:xfrm>
            <a:off x="990600" y="203200"/>
            <a:ext cx="8178800" cy="1905000"/>
          </a:xfrm>
          <a:prstGeom prst="rect">
            <a:avLst/>
          </a:prstGeom>
          <a:noFill/>
          <a:ln w="12700">
            <a:noFill/>
            <a:miter lim="800000"/>
            <a:headEnd/>
            <a:tailEnd/>
          </a:ln>
        </p:spPr>
        <p:txBody>
          <a:bodyPr vert="horz" wrap="square" lIns="137160" tIns="0" rIns="164592" bIns="0" numCol="1" anchor="ctr" anchorCtr="0" compatLnSpc="1">
            <a:prstTxWarp prst="textNoShape">
              <a:avLst/>
            </a:prstTxWarp>
          </a:bodyPr>
          <a:lstStyle/>
          <a:p>
            <a:pPr lvl="0"/>
            <a:r>
              <a:rPr lang="en-US">
                <a:sym typeface="Lucida Grande" charset="0"/>
              </a:rPr>
              <a:t>Title Text</a:t>
            </a:r>
          </a:p>
        </p:txBody>
      </p:sp>
      <p:sp>
        <p:nvSpPr>
          <p:cNvPr id="111619" name="Rectangle 2"/>
          <p:cNvSpPr>
            <a:spLocks noChangeArrowheads="1"/>
          </p:cNvSpPr>
          <p:nvPr>
            <p:ph type="body" idx="1"/>
          </p:nvPr>
        </p:nvSpPr>
        <p:spPr bwMode="auto">
          <a:xfrm>
            <a:off x="6057900" y="2159000"/>
            <a:ext cx="3111500" cy="4470400"/>
          </a:xfrm>
          <a:prstGeom prst="rect">
            <a:avLst/>
          </a:prstGeom>
          <a:noFill/>
          <a:ln w="12700">
            <a:noFill/>
            <a:miter lim="800000"/>
            <a:headEnd/>
            <a:tailEnd/>
          </a:ln>
        </p:spPr>
        <p:txBody>
          <a:bodyPr vert="horz" wrap="square" lIns="45720" tIns="0" rIns="45720" bIns="0" numCol="1" anchor="ctr" anchorCtr="0" compatLnSpc="1">
            <a:prstTxWarp prst="textNoShape">
              <a:avLst/>
            </a:prstTxWarp>
          </a:bodyPr>
          <a:lstStyle/>
          <a:p>
            <a:pPr lvl="0"/>
            <a:r>
              <a:rPr lang="en-US">
                <a:sym typeface="Lucida Grande" charset="0"/>
              </a:rPr>
              <a:t>Body Level One</a:t>
            </a:r>
          </a:p>
          <a:p>
            <a:pPr lvl="1"/>
            <a:r>
              <a:rPr lang="en-US">
                <a:sym typeface="Lucida Grande" charset="0"/>
              </a:rPr>
              <a:t>Body Level Two</a:t>
            </a:r>
          </a:p>
          <a:p>
            <a:pPr lvl="2"/>
            <a:r>
              <a:rPr lang="en-US">
                <a:sym typeface="Lucida Grande" charset="0"/>
              </a:rPr>
              <a:t>Body Level Three</a:t>
            </a:r>
          </a:p>
          <a:p>
            <a:pPr lvl="3"/>
            <a:r>
              <a:rPr lang="en-US">
                <a:sym typeface="Lucida Grande" charset="0"/>
              </a:rPr>
              <a:t>Body Level Four</a:t>
            </a:r>
          </a:p>
          <a:p>
            <a:pPr lvl="4"/>
            <a:r>
              <a:rPr lang="en-US">
                <a:sym typeface="Lucida Grande" charset="0"/>
              </a:rPr>
              <a:t>Body Level Five</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p:txStyles>
    <p:titleStyle>
      <a:lvl1pPr marL="25400" indent="-25400" algn="ctr" rtl="0" eaLnBrk="0" fontAlgn="base" hangingPunct="0">
        <a:spcBef>
          <a:spcPct val="0"/>
        </a:spcBef>
        <a:spcAft>
          <a:spcPct val="0"/>
        </a:spcAft>
        <a:defRPr sz="6400">
          <a:solidFill>
            <a:schemeClr val="tx1"/>
          </a:solidFill>
          <a:latin typeface="+mj-lt"/>
          <a:ea typeface="+mj-ea"/>
          <a:cs typeface="+mj-cs"/>
          <a:sym typeface="Lucida Grande" charset="0"/>
        </a:defRPr>
      </a:lvl1pPr>
      <a:lvl2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2pPr>
      <a:lvl3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3pPr>
      <a:lvl4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4pPr>
      <a:lvl5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5pPr>
      <a:lvl6pPr marL="4826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6pPr>
      <a:lvl7pPr marL="9398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7pPr>
      <a:lvl8pPr marL="13970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8pPr>
      <a:lvl9pPr marL="18542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9pPr>
    </p:titleStyle>
    <p:bodyStyle>
      <a:lvl1pPr marL="7858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1pPr>
      <a:lvl2pPr marL="11287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2pPr>
      <a:lvl3pPr marL="14716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3pPr>
      <a:lvl4pPr marL="18272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4pPr>
      <a:lvl5pPr marL="21701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5pPr>
      <a:lvl6pPr marL="2627313" indent="-577850" algn="l" rtl="0" fontAlgn="base">
        <a:spcBef>
          <a:spcPts val="2900"/>
        </a:spcBef>
        <a:spcAft>
          <a:spcPct val="0"/>
        </a:spcAft>
        <a:buClr>
          <a:srgbClr val="000000"/>
        </a:buClr>
        <a:buSzPct val="171000"/>
        <a:buFont typeface="Lucida Grande" pitchFamily="-65" charset="0"/>
        <a:buChar char="•"/>
        <a:defRPr sz="2400">
          <a:solidFill>
            <a:schemeClr val="tx1"/>
          </a:solidFill>
          <a:latin typeface="+mn-lt"/>
          <a:ea typeface="+mn-ea"/>
          <a:cs typeface="+mn-cs"/>
          <a:sym typeface="Lucida Grande" pitchFamily="-65" charset="0"/>
        </a:defRPr>
      </a:lvl6pPr>
      <a:lvl7pPr marL="3084513" indent="-577850" algn="l" rtl="0" fontAlgn="base">
        <a:spcBef>
          <a:spcPts val="2900"/>
        </a:spcBef>
        <a:spcAft>
          <a:spcPct val="0"/>
        </a:spcAft>
        <a:buClr>
          <a:srgbClr val="000000"/>
        </a:buClr>
        <a:buSzPct val="171000"/>
        <a:buFont typeface="Lucida Grande" pitchFamily="-65" charset="0"/>
        <a:buChar char="•"/>
        <a:defRPr sz="2400">
          <a:solidFill>
            <a:schemeClr val="tx1"/>
          </a:solidFill>
          <a:latin typeface="+mn-lt"/>
          <a:ea typeface="+mn-ea"/>
          <a:cs typeface="+mn-cs"/>
          <a:sym typeface="Lucida Grande" pitchFamily="-65" charset="0"/>
        </a:defRPr>
      </a:lvl7pPr>
      <a:lvl8pPr marL="3541713" indent="-577850" algn="l" rtl="0" fontAlgn="base">
        <a:spcBef>
          <a:spcPts val="2900"/>
        </a:spcBef>
        <a:spcAft>
          <a:spcPct val="0"/>
        </a:spcAft>
        <a:buClr>
          <a:srgbClr val="000000"/>
        </a:buClr>
        <a:buSzPct val="171000"/>
        <a:buFont typeface="Lucida Grande" pitchFamily="-65" charset="0"/>
        <a:buChar char="•"/>
        <a:defRPr sz="2400">
          <a:solidFill>
            <a:schemeClr val="tx1"/>
          </a:solidFill>
          <a:latin typeface="+mn-lt"/>
          <a:ea typeface="+mn-ea"/>
          <a:cs typeface="+mn-cs"/>
          <a:sym typeface="Lucida Grande" pitchFamily="-65" charset="0"/>
        </a:defRPr>
      </a:lvl8pPr>
      <a:lvl9pPr marL="3998913" indent="-577850" algn="l" rtl="0" fontAlgn="base">
        <a:spcBef>
          <a:spcPts val="2900"/>
        </a:spcBef>
        <a:spcAft>
          <a:spcPct val="0"/>
        </a:spcAft>
        <a:buClr>
          <a:srgbClr val="000000"/>
        </a:buClr>
        <a:buSzPct val="171000"/>
        <a:buFont typeface="Lucida Grande" pitchFamily="-65" charset="0"/>
        <a:buChar char="•"/>
        <a:defRPr sz="2400">
          <a:solidFill>
            <a:schemeClr val="tx1"/>
          </a:solidFill>
          <a:latin typeface="+mn-lt"/>
          <a:ea typeface="+mn-ea"/>
          <a:cs typeface="+mn-cs"/>
          <a:sym typeface="Lucida Grande"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23906" name="Picture 1"/>
          <p:cNvPicPr>
            <a:picLocks noChangeAspect="1" noChangeArrowheads="1"/>
          </p:cNvPicPr>
          <p:nvPr/>
        </p:nvPicPr>
        <p:blipFill>
          <a:blip r:embed="rId13"/>
          <a:srcRect/>
          <a:stretch>
            <a:fillRect/>
          </a:stretch>
        </p:blipFill>
        <p:spPr bwMode="auto">
          <a:xfrm>
            <a:off x="0" y="0"/>
            <a:ext cx="10160000" cy="7620000"/>
          </a:xfrm>
          <a:prstGeom prst="rect">
            <a:avLst/>
          </a:prstGeom>
          <a:noFill/>
          <a:ln w="9525">
            <a:noFill/>
            <a:miter lim="800000"/>
            <a:headEnd/>
            <a:tailEnd/>
          </a:ln>
        </p:spPr>
      </p:pic>
      <p:sp>
        <p:nvSpPr>
          <p:cNvPr id="123907" name="Rectangle 2"/>
          <p:cNvSpPr>
            <a:spLocks noChangeArrowheads="1"/>
          </p:cNvSpPr>
          <p:nvPr>
            <p:ph type="title"/>
          </p:nvPr>
        </p:nvSpPr>
        <p:spPr bwMode="auto">
          <a:xfrm>
            <a:off x="990600" y="203200"/>
            <a:ext cx="8178800" cy="1905000"/>
          </a:xfrm>
          <a:prstGeom prst="rect">
            <a:avLst/>
          </a:prstGeom>
          <a:noFill/>
          <a:ln w="12700">
            <a:noFill/>
            <a:miter lim="800000"/>
            <a:headEnd/>
            <a:tailEnd/>
          </a:ln>
        </p:spPr>
        <p:txBody>
          <a:bodyPr vert="horz" wrap="square" lIns="137160" tIns="0" rIns="164592" bIns="0" numCol="1" anchor="ctr" anchorCtr="0" compatLnSpc="1">
            <a:prstTxWarp prst="textNoShape">
              <a:avLst/>
            </a:prstTxWarp>
          </a:bodyPr>
          <a:lstStyle/>
          <a:p>
            <a:pPr lvl="0"/>
            <a:r>
              <a:rPr lang="en-US">
                <a:sym typeface="Lucida Grande" charset="0"/>
              </a:rPr>
              <a:t>Title Text</a:t>
            </a:r>
          </a:p>
        </p:txBody>
      </p:sp>
      <p:sp>
        <p:nvSpPr>
          <p:cNvPr id="123908" name="Rectangle 3"/>
          <p:cNvSpPr>
            <a:spLocks noChangeArrowheads="1"/>
          </p:cNvSpPr>
          <p:nvPr>
            <p:ph type="body" idx="1"/>
          </p:nvPr>
        </p:nvSpPr>
        <p:spPr bwMode="auto">
          <a:xfrm>
            <a:off x="990600" y="2159000"/>
            <a:ext cx="3937000" cy="4470400"/>
          </a:xfrm>
          <a:prstGeom prst="rect">
            <a:avLst/>
          </a:prstGeom>
          <a:noFill/>
          <a:ln w="12700">
            <a:noFill/>
            <a:miter lim="800000"/>
            <a:headEnd/>
            <a:tailEnd/>
          </a:ln>
        </p:spPr>
        <p:txBody>
          <a:bodyPr vert="horz" wrap="square" lIns="45720" tIns="0" rIns="45720" bIns="0" numCol="1" anchor="ctr" anchorCtr="0" compatLnSpc="1">
            <a:prstTxWarp prst="textNoShape">
              <a:avLst/>
            </a:prstTxWarp>
          </a:bodyPr>
          <a:lstStyle/>
          <a:p>
            <a:pPr lvl="0"/>
            <a:r>
              <a:rPr lang="en-US">
                <a:sym typeface="Lucida Grande" charset="0"/>
              </a:rPr>
              <a:t>Body Level One</a:t>
            </a:r>
          </a:p>
          <a:p>
            <a:pPr lvl="1"/>
            <a:r>
              <a:rPr lang="en-US">
                <a:sym typeface="Lucida Grande" charset="0"/>
              </a:rPr>
              <a:t>Body Level Two</a:t>
            </a:r>
          </a:p>
          <a:p>
            <a:pPr lvl="2"/>
            <a:r>
              <a:rPr lang="en-US">
                <a:sym typeface="Lucida Grande" charset="0"/>
              </a:rPr>
              <a:t>Body Level Three</a:t>
            </a:r>
          </a:p>
          <a:p>
            <a:pPr lvl="3"/>
            <a:r>
              <a:rPr lang="en-US">
                <a:sym typeface="Lucida Grande" charset="0"/>
              </a:rPr>
              <a:t>Body Level Four</a:t>
            </a:r>
          </a:p>
          <a:p>
            <a:pPr lvl="4"/>
            <a:r>
              <a:rPr lang="en-US">
                <a:sym typeface="Lucida Grande" charset="0"/>
              </a:rPr>
              <a:t>Body Level Five</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p:txStyles>
    <p:titleStyle>
      <a:lvl1pPr marL="25400" indent="-25400" algn="ctr" rtl="0" eaLnBrk="0" fontAlgn="base" hangingPunct="0">
        <a:spcBef>
          <a:spcPct val="0"/>
        </a:spcBef>
        <a:spcAft>
          <a:spcPct val="0"/>
        </a:spcAft>
        <a:defRPr sz="6400">
          <a:solidFill>
            <a:schemeClr val="tx1"/>
          </a:solidFill>
          <a:latin typeface="+mj-lt"/>
          <a:ea typeface="+mj-ea"/>
          <a:cs typeface="+mj-cs"/>
          <a:sym typeface="Lucida Grande" charset="0"/>
        </a:defRPr>
      </a:lvl1pPr>
      <a:lvl2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2pPr>
      <a:lvl3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3pPr>
      <a:lvl4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4pPr>
      <a:lvl5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5pPr>
      <a:lvl6pPr marL="4826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6pPr>
      <a:lvl7pPr marL="9398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7pPr>
      <a:lvl8pPr marL="13970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8pPr>
      <a:lvl9pPr marL="18542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9pPr>
    </p:titleStyle>
    <p:bodyStyle>
      <a:lvl1pPr marL="7858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1pPr>
      <a:lvl2pPr marL="11287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2pPr>
      <a:lvl3pPr marL="14716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3pPr>
      <a:lvl4pPr marL="18272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4pPr>
      <a:lvl5pPr marL="21701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5pPr>
      <a:lvl6pPr marL="2627313" indent="-577850" algn="l" rtl="0" fontAlgn="base">
        <a:spcBef>
          <a:spcPts val="2900"/>
        </a:spcBef>
        <a:spcAft>
          <a:spcPct val="0"/>
        </a:spcAft>
        <a:buClr>
          <a:srgbClr val="000000"/>
        </a:buClr>
        <a:buSzPct val="171000"/>
        <a:buFont typeface="Lucida Grande" pitchFamily="-65" charset="0"/>
        <a:buChar char="•"/>
        <a:defRPr sz="2400">
          <a:solidFill>
            <a:schemeClr val="tx1"/>
          </a:solidFill>
          <a:latin typeface="+mn-lt"/>
          <a:ea typeface="+mn-ea"/>
          <a:cs typeface="+mn-cs"/>
          <a:sym typeface="Lucida Grande" pitchFamily="-65" charset="0"/>
        </a:defRPr>
      </a:lvl6pPr>
      <a:lvl7pPr marL="3084513" indent="-577850" algn="l" rtl="0" fontAlgn="base">
        <a:spcBef>
          <a:spcPts val="2900"/>
        </a:spcBef>
        <a:spcAft>
          <a:spcPct val="0"/>
        </a:spcAft>
        <a:buClr>
          <a:srgbClr val="000000"/>
        </a:buClr>
        <a:buSzPct val="171000"/>
        <a:buFont typeface="Lucida Grande" pitchFamily="-65" charset="0"/>
        <a:buChar char="•"/>
        <a:defRPr sz="2400">
          <a:solidFill>
            <a:schemeClr val="tx1"/>
          </a:solidFill>
          <a:latin typeface="+mn-lt"/>
          <a:ea typeface="+mn-ea"/>
          <a:cs typeface="+mn-cs"/>
          <a:sym typeface="Lucida Grande" pitchFamily="-65" charset="0"/>
        </a:defRPr>
      </a:lvl7pPr>
      <a:lvl8pPr marL="3541713" indent="-577850" algn="l" rtl="0" fontAlgn="base">
        <a:spcBef>
          <a:spcPts val="2900"/>
        </a:spcBef>
        <a:spcAft>
          <a:spcPct val="0"/>
        </a:spcAft>
        <a:buClr>
          <a:srgbClr val="000000"/>
        </a:buClr>
        <a:buSzPct val="171000"/>
        <a:buFont typeface="Lucida Grande" pitchFamily="-65" charset="0"/>
        <a:buChar char="•"/>
        <a:defRPr sz="2400">
          <a:solidFill>
            <a:schemeClr val="tx1"/>
          </a:solidFill>
          <a:latin typeface="+mn-lt"/>
          <a:ea typeface="+mn-ea"/>
          <a:cs typeface="+mn-cs"/>
          <a:sym typeface="Lucida Grande" pitchFamily="-65" charset="0"/>
        </a:defRPr>
      </a:lvl8pPr>
      <a:lvl9pPr marL="3998913" indent="-577850" algn="l" rtl="0" fontAlgn="base">
        <a:spcBef>
          <a:spcPts val="2900"/>
        </a:spcBef>
        <a:spcAft>
          <a:spcPct val="0"/>
        </a:spcAft>
        <a:buClr>
          <a:srgbClr val="000000"/>
        </a:buClr>
        <a:buSzPct val="171000"/>
        <a:buFont typeface="Lucida Grande" pitchFamily="-65" charset="0"/>
        <a:buChar char="•"/>
        <a:defRPr sz="2400">
          <a:solidFill>
            <a:schemeClr val="tx1"/>
          </a:solidFill>
          <a:latin typeface="+mn-lt"/>
          <a:ea typeface="+mn-ea"/>
          <a:cs typeface="+mn-cs"/>
          <a:sym typeface="Lucida Grande"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ChangeArrowheads="1"/>
          </p:cNvSpPr>
          <p:nvPr>
            <p:ph type="body" idx="1"/>
          </p:nvPr>
        </p:nvSpPr>
        <p:spPr bwMode="auto">
          <a:xfrm>
            <a:off x="990600" y="1485900"/>
            <a:ext cx="8178800" cy="5143500"/>
          </a:xfrm>
          <a:prstGeom prst="rect">
            <a:avLst/>
          </a:prstGeom>
          <a:noFill/>
          <a:ln w="12700">
            <a:noFill/>
            <a:miter lim="800000"/>
            <a:headEnd/>
            <a:tailEnd/>
          </a:ln>
        </p:spPr>
        <p:txBody>
          <a:bodyPr vert="horz" wrap="square" lIns="45720" tIns="0" rIns="45720" bIns="0" numCol="1" anchor="t" anchorCtr="0" compatLnSpc="1">
            <a:prstTxWarp prst="textNoShape">
              <a:avLst/>
            </a:prstTxWarp>
          </a:bodyPr>
          <a:lstStyle/>
          <a:p>
            <a:pPr lvl="0"/>
            <a:r>
              <a:rPr lang="en-US">
                <a:sym typeface="Verdana" charset="0"/>
              </a:rPr>
              <a:t>Body Level One</a:t>
            </a:r>
          </a:p>
          <a:p>
            <a:pPr lvl="1"/>
            <a:r>
              <a:rPr lang="en-US">
                <a:sym typeface="Verdana" charset="0"/>
              </a:rPr>
              <a:t>Body Level Two</a:t>
            </a:r>
          </a:p>
          <a:p>
            <a:pPr lvl="2"/>
            <a:r>
              <a:rPr lang="en-US">
                <a:sym typeface="Verdana" charset="0"/>
              </a:rPr>
              <a:t>Body Level Three</a:t>
            </a:r>
          </a:p>
          <a:p>
            <a:pPr lvl="3"/>
            <a:r>
              <a:rPr lang="en-US">
                <a:sym typeface="Verdana" charset="0"/>
              </a:rPr>
              <a:t>Body Level Four</a:t>
            </a:r>
          </a:p>
          <a:p>
            <a:pPr lvl="4"/>
            <a:r>
              <a:rPr lang="en-US">
                <a:sym typeface="Verdana" charset="0"/>
              </a:rPr>
              <a:t>Body Level Five</a:t>
            </a:r>
          </a:p>
        </p:txBody>
      </p:sp>
      <p:sp>
        <p:nvSpPr>
          <p:cNvPr id="2050" name="Rectangle 2"/>
          <p:cNvSpPr>
            <a:spLocks noChangeArrowheads="1"/>
          </p:cNvSpPr>
          <p:nvPr/>
        </p:nvSpPr>
        <p:spPr bwMode="auto">
          <a:xfrm>
            <a:off x="0" y="7226300"/>
            <a:ext cx="10160000" cy="393700"/>
          </a:xfrm>
          <a:prstGeom prst="rect">
            <a:avLst/>
          </a:prstGeom>
          <a:solidFill>
            <a:schemeClr val="accent1"/>
          </a:solidFill>
          <a:ln w="9525">
            <a:solidFill>
              <a:srgbClr val="656565"/>
            </a:solidFill>
            <a:prstDash val="solid"/>
            <a:miter lim="800000"/>
            <a:headEnd/>
            <a:tailEnd/>
          </a:ln>
        </p:spPr>
        <p:txBody>
          <a:bodyPr>
            <a:prstTxWarp prst="textNoShape">
              <a:avLst/>
            </a:prstTxWarp>
          </a:bodyPr>
          <a:lstStyle/>
          <a:p>
            <a:pPr>
              <a:defRPr/>
            </a:pPr>
            <a:endParaRPr lang="en-US">
              <a:latin typeface="Lucida Grande" pitchFamily="-65" charset="0"/>
              <a:ea typeface="Lucida Grande" pitchFamily="-65" charset="0"/>
              <a:cs typeface="Lucida Grande" pitchFamily="-65" charset="0"/>
              <a:sym typeface="Lucida Grande" pitchFamily="-65" charset="0"/>
            </a:endParaRPr>
          </a:p>
        </p:txBody>
      </p:sp>
      <p:pic>
        <p:nvPicPr>
          <p:cNvPr id="13316" name="Picture 3"/>
          <p:cNvPicPr>
            <a:picLocks noChangeAspect="1" noChangeArrowheads="1"/>
          </p:cNvPicPr>
          <p:nvPr/>
        </p:nvPicPr>
        <mc:AlternateContent>
          <mc:Choice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0" y="-258763"/>
            <a:ext cx="10175875" cy="1573213"/>
          </a:xfrm>
          <a:prstGeom prst="rect">
            <a:avLst/>
          </a:prstGeom>
          <a:noFill/>
          <a:ln w="9525">
            <a:noFill/>
            <a:miter lim="800000"/>
            <a:headEnd/>
            <a:tailEnd/>
          </a:ln>
        </p:spPr>
      </p:pic>
      <p:sp>
        <p:nvSpPr>
          <p:cNvPr id="2053" name="Rectangle 5"/>
          <p:cNvSpPr>
            <a:spLocks noGrp="1" noChangeArrowheads="1"/>
          </p:cNvSpPr>
          <p:nvPr>
            <p:ph type="title"/>
          </p:nvPr>
        </p:nvSpPr>
        <p:spPr bwMode="auto">
          <a:xfrm>
            <a:off x="1346200" y="393700"/>
            <a:ext cx="8585200" cy="901700"/>
          </a:xfrm>
          <a:prstGeom prst="rect">
            <a:avLst/>
          </a:prstGeom>
          <a:noFill/>
          <a:ln w="12700">
            <a:noFill/>
            <a:miter lim="800000"/>
            <a:headEnd/>
            <a:tailEnd/>
          </a:ln>
        </p:spPr>
        <p:txBody>
          <a:bodyPr vert="horz" wrap="square" lIns="137160" tIns="0" rIns="164592" bIns="0" numCol="1" anchor="ctr" anchorCtr="0" compatLnSpc="1">
            <a:prstTxWarp prst="textNoShape">
              <a:avLst/>
            </a:prstTxWarp>
          </a:bodyPr>
          <a:lstStyle/>
          <a:p>
            <a:pPr lvl="0"/>
            <a:r>
              <a:rPr lang="en-US">
                <a:sym typeface="Verdana" pitchFamily="-65" charset="0"/>
              </a:rPr>
              <a:t>Title Text</a:t>
            </a:r>
          </a:p>
        </p:txBody>
      </p:sp>
      <p:sp>
        <p:nvSpPr>
          <p:cNvPr id="2054" name="Text Box 6"/>
          <p:cNvSpPr txBox="1">
            <a:spLocks noGrp="1" noChangeArrowheads="1"/>
          </p:cNvSpPr>
          <p:nvPr>
            <p:ph type="sldNum" sz="quarter" idx="4"/>
          </p:nvPr>
        </p:nvSpPr>
        <p:spPr bwMode="auto">
          <a:xfrm>
            <a:off x="9779000" y="7315200"/>
            <a:ext cx="266700" cy="254000"/>
          </a:xfrm>
          <a:prstGeom prst="rect">
            <a:avLst/>
          </a:prstGeom>
          <a:noFill/>
          <a:ln w="12700">
            <a:noFill/>
            <a:miter lim="800000"/>
            <a:headEnd/>
            <a:tailEnd/>
          </a:ln>
        </p:spPr>
        <p:txBody>
          <a:bodyPr vert="horz" wrap="none" lIns="91440" tIns="45720" rIns="91440" bIns="45720" numCol="1" anchor="b" anchorCtr="0" compatLnSpc="1">
            <a:prstTxWarp prst="textNoShape">
              <a:avLst/>
            </a:prstTxWarp>
          </a:bodyPr>
          <a:lstStyle>
            <a:lvl1pPr>
              <a:defRPr sz="1400">
                <a:solidFill>
                  <a:srgbClr val="919191"/>
                </a:solidFill>
                <a:latin typeface="Gill Sans Std" charset="0"/>
                <a:ea typeface="Gill Sans Std" charset="0"/>
                <a:cs typeface="Gill Sans Std" charset="0"/>
                <a:sym typeface="Gill Sans Std" charset="0"/>
              </a:defRPr>
            </a:lvl1pPr>
          </a:lstStyle>
          <a:p>
            <a:pPr>
              <a:defRPr/>
            </a:pPr>
            <a:fld id="{9CD006CC-BBF1-9E48-B021-51EA1863A081}" type="slidenum">
              <a:rPr lang="en-US"/>
              <a:pPr>
                <a:defRPr/>
              </a:pPr>
              <a:t>‹#›</a:t>
            </a:fld>
            <a:endParaRPr lang="en-US"/>
          </a:p>
        </p:txBody>
      </p:sp>
      <p:sp>
        <p:nvSpPr>
          <p:cNvPr id="2055" name="Rectangle 7"/>
          <p:cNvSpPr>
            <a:spLocks noChangeArrowheads="1"/>
          </p:cNvSpPr>
          <p:nvPr/>
        </p:nvSpPr>
        <p:spPr bwMode="auto">
          <a:xfrm>
            <a:off x="38100" y="7296150"/>
            <a:ext cx="6870700" cy="266700"/>
          </a:xfrm>
          <a:prstGeom prst="rect">
            <a:avLst/>
          </a:prstGeom>
          <a:noFill/>
          <a:ln w="9525">
            <a:noFill/>
            <a:miter lim="800000"/>
            <a:headEnd/>
            <a:tailEnd/>
          </a:ln>
        </p:spPr>
        <p:txBody>
          <a:bodyPr lIns="0" tIns="0" rIns="0" bIns="0" anchor="ctr">
            <a:prstTxWarp prst="textNoShape">
              <a:avLst/>
            </a:prstTxWarp>
          </a:bodyPr>
          <a:lstStyle/>
          <a:p>
            <a:pPr algn="l">
              <a:defRPr/>
            </a:pPr>
            <a:r>
              <a:rPr lang="en-US" sz="1200">
                <a:solidFill>
                  <a:srgbClr val="919191"/>
                </a:solidFill>
                <a:latin typeface="Verdana" charset="0"/>
                <a:ea typeface="Verdana" charset="0"/>
                <a:cs typeface="Verdana" charset="0"/>
                <a:sym typeface="Verdana" charset="0"/>
              </a:rPr>
              <a:t>Meeting, Data, Place</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spd="med"/>
  <p:hf hdr="0" ftr="0" dt="0"/>
  <p:txStyles>
    <p:titleStyle>
      <a:lvl1pPr marL="25400" indent="-25400" algn="l" rtl="0" eaLnBrk="0" fontAlgn="base" hangingPunct="0">
        <a:spcBef>
          <a:spcPct val="0"/>
        </a:spcBef>
        <a:spcAft>
          <a:spcPct val="0"/>
        </a:spcAft>
        <a:defRPr sz="3200">
          <a:solidFill>
            <a:srgbClr val="FFFFFF"/>
          </a:solidFill>
          <a:effectLst>
            <a:outerShdw blurRad="38100" dist="38100" dir="2700000" algn="tl">
              <a:srgbClr val="DDDDDD"/>
            </a:outerShdw>
          </a:effectLst>
          <a:latin typeface="+mj-lt"/>
          <a:ea typeface="+mj-ea"/>
          <a:cs typeface="+mj-cs"/>
          <a:sym typeface="Verdana" charset="0"/>
        </a:defRPr>
      </a:lvl1pPr>
      <a:lvl2pPr marL="25400" indent="-25400" algn="l" rtl="0" eaLnBrk="0" fontAlgn="base" hangingPunct="0">
        <a:spcBef>
          <a:spcPct val="0"/>
        </a:spcBef>
        <a:spcAft>
          <a:spcPct val="0"/>
        </a:spcAft>
        <a:defRPr sz="3200">
          <a:solidFill>
            <a:srgbClr val="FFFFFF"/>
          </a:solidFill>
          <a:effectLst>
            <a:outerShdw blurRad="38100" dist="38100" dir="2700000" algn="tl">
              <a:srgbClr val="DDDDDD"/>
            </a:outerShdw>
          </a:effectLst>
          <a:latin typeface="Verdana" pitchFamily="-65" charset="0"/>
          <a:ea typeface="Verdana" pitchFamily="-65" charset="0"/>
          <a:cs typeface="Verdana" pitchFamily="-65" charset="0"/>
          <a:sym typeface="Verdana" charset="0"/>
        </a:defRPr>
      </a:lvl2pPr>
      <a:lvl3pPr marL="25400" indent="-25400" algn="l" rtl="0" eaLnBrk="0" fontAlgn="base" hangingPunct="0">
        <a:spcBef>
          <a:spcPct val="0"/>
        </a:spcBef>
        <a:spcAft>
          <a:spcPct val="0"/>
        </a:spcAft>
        <a:defRPr sz="3200">
          <a:solidFill>
            <a:srgbClr val="FFFFFF"/>
          </a:solidFill>
          <a:effectLst>
            <a:outerShdw blurRad="38100" dist="38100" dir="2700000" algn="tl">
              <a:srgbClr val="DDDDDD"/>
            </a:outerShdw>
          </a:effectLst>
          <a:latin typeface="Verdana" pitchFamily="-65" charset="0"/>
          <a:ea typeface="Verdana" pitchFamily="-65" charset="0"/>
          <a:cs typeface="Verdana" pitchFamily="-65" charset="0"/>
          <a:sym typeface="Verdana" charset="0"/>
        </a:defRPr>
      </a:lvl3pPr>
      <a:lvl4pPr marL="25400" indent="-25400" algn="l" rtl="0" eaLnBrk="0" fontAlgn="base" hangingPunct="0">
        <a:spcBef>
          <a:spcPct val="0"/>
        </a:spcBef>
        <a:spcAft>
          <a:spcPct val="0"/>
        </a:spcAft>
        <a:defRPr sz="3200">
          <a:solidFill>
            <a:srgbClr val="FFFFFF"/>
          </a:solidFill>
          <a:effectLst>
            <a:outerShdw blurRad="38100" dist="38100" dir="2700000" algn="tl">
              <a:srgbClr val="DDDDDD"/>
            </a:outerShdw>
          </a:effectLst>
          <a:latin typeface="Verdana" pitchFamily="-65" charset="0"/>
          <a:ea typeface="Verdana" pitchFamily="-65" charset="0"/>
          <a:cs typeface="Verdana" pitchFamily="-65" charset="0"/>
          <a:sym typeface="Verdana" charset="0"/>
        </a:defRPr>
      </a:lvl4pPr>
      <a:lvl5pPr marL="25400" indent="-25400" algn="l" rtl="0" eaLnBrk="0" fontAlgn="base" hangingPunct="0">
        <a:spcBef>
          <a:spcPct val="0"/>
        </a:spcBef>
        <a:spcAft>
          <a:spcPct val="0"/>
        </a:spcAft>
        <a:defRPr sz="3200">
          <a:solidFill>
            <a:srgbClr val="FFFFFF"/>
          </a:solidFill>
          <a:effectLst>
            <a:outerShdw blurRad="38100" dist="38100" dir="2700000" algn="tl">
              <a:srgbClr val="DDDDDD"/>
            </a:outerShdw>
          </a:effectLst>
          <a:latin typeface="Verdana" pitchFamily="-65" charset="0"/>
          <a:ea typeface="Verdana" pitchFamily="-65" charset="0"/>
          <a:cs typeface="Verdana" pitchFamily="-65" charset="0"/>
          <a:sym typeface="Verdana" charset="0"/>
        </a:defRPr>
      </a:lvl5pPr>
      <a:lvl6pPr marL="482600" algn="l" rtl="0" fontAlgn="base">
        <a:spcBef>
          <a:spcPct val="0"/>
        </a:spcBef>
        <a:spcAft>
          <a:spcPct val="0"/>
        </a:spcAft>
        <a:defRPr sz="3200">
          <a:solidFill>
            <a:srgbClr val="FFFFFF"/>
          </a:solidFill>
          <a:effectLst>
            <a:outerShdw blurRad="38100" dist="38100" dir="2700000" algn="tl">
              <a:srgbClr val="DDDDDD"/>
            </a:outerShdw>
          </a:effectLst>
          <a:latin typeface="Verdana" pitchFamily="-65" charset="0"/>
          <a:ea typeface="Verdana" pitchFamily="-65" charset="0"/>
          <a:cs typeface="Verdana" pitchFamily="-65" charset="0"/>
          <a:sym typeface="Verdana" pitchFamily="-65" charset="0"/>
        </a:defRPr>
      </a:lvl6pPr>
      <a:lvl7pPr marL="939800" algn="l" rtl="0" fontAlgn="base">
        <a:spcBef>
          <a:spcPct val="0"/>
        </a:spcBef>
        <a:spcAft>
          <a:spcPct val="0"/>
        </a:spcAft>
        <a:defRPr sz="3200">
          <a:solidFill>
            <a:srgbClr val="FFFFFF"/>
          </a:solidFill>
          <a:effectLst>
            <a:outerShdw blurRad="38100" dist="38100" dir="2700000" algn="tl">
              <a:srgbClr val="DDDDDD"/>
            </a:outerShdw>
          </a:effectLst>
          <a:latin typeface="Verdana" pitchFamily="-65" charset="0"/>
          <a:ea typeface="Verdana" pitchFamily="-65" charset="0"/>
          <a:cs typeface="Verdana" pitchFamily="-65" charset="0"/>
          <a:sym typeface="Verdana" pitchFamily="-65" charset="0"/>
        </a:defRPr>
      </a:lvl7pPr>
      <a:lvl8pPr marL="1397000" algn="l" rtl="0" fontAlgn="base">
        <a:spcBef>
          <a:spcPct val="0"/>
        </a:spcBef>
        <a:spcAft>
          <a:spcPct val="0"/>
        </a:spcAft>
        <a:defRPr sz="3200">
          <a:solidFill>
            <a:srgbClr val="FFFFFF"/>
          </a:solidFill>
          <a:effectLst>
            <a:outerShdw blurRad="38100" dist="38100" dir="2700000" algn="tl">
              <a:srgbClr val="DDDDDD"/>
            </a:outerShdw>
          </a:effectLst>
          <a:latin typeface="Verdana" pitchFamily="-65" charset="0"/>
          <a:ea typeface="Verdana" pitchFamily="-65" charset="0"/>
          <a:cs typeface="Verdana" pitchFamily="-65" charset="0"/>
          <a:sym typeface="Verdana" pitchFamily="-65" charset="0"/>
        </a:defRPr>
      </a:lvl8pPr>
      <a:lvl9pPr marL="1854200" algn="l" rtl="0" fontAlgn="base">
        <a:spcBef>
          <a:spcPct val="0"/>
        </a:spcBef>
        <a:spcAft>
          <a:spcPct val="0"/>
        </a:spcAft>
        <a:defRPr sz="3200">
          <a:solidFill>
            <a:srgbClr val="FFFFFF"/>
          </a:solidFill>
          <a:effectLst>
            <a:outerShdw blurRad="38100" dist="38100" dir="2700000" algn="tl">
              <a:srgbClr val="DDDDDD"/>
            </a:outerShdw>
          </a:effectLst>
          <a:latin typeface="Verdana" pitchFamily="-65" charset="0"/>
          <a:ea typeface="Verdana" pitchFamily="-65" charset="0"/>
          <a:cs typeface="Verdana" pitchFamily="-65" charset="0"/>
          <a:sym typeface="Verdana" pitchFamily="-65" charset="0"/>
        </a:defRPr>
      </a:lvl9pPr>
    </p:titleStyle>
    <p:bodyStyle>
      <a:lvl1pPr marL="744538" indent="-536575" algn="l" rtl="0" eaLnBrk="0" fontAlgn="base" hangingPunct="0">
        <a:spcBef>
          <a:spcPts val="1800"/>
        </a:spcBef>
        <a:spcAft>
          <a:spcPct val="0"/>
        </a:spcAft>
        <a:buSzPct val="38000"/>
        <a:buChar char="•"/>
        <a:defRPr sz="2600">
          <a:solidFill>
            <a:srgbClr val="D56636"/>
          </a:solidFill>
          <a:latin typeface="+mn-lt"/>
          <a:ea typeface="+mn-ea"/>
          <a:cs typeface="+mn-cs"/>
          <a:sym typeface="Verdana" charset="0"/>
        </a:defRPr>
      </a:lvl1pPr>
      <a:lvl2pPr marL="1087438" indent="-536575" algn="l" rtl="0" eaLnBrk="0" fontAlgn="base" hangingPunct="0">
        <a:spcBef>
          <a:spcPts val="1800"/>
        </a:spcBef>
        <a:spcAft>
          <a:spcPct val="0"/>
        </a:spcAft>
        <a:buSzPct val="38000"/>
        <a:buChar char="•"/>
        <a:defRPr sz="2000">
          <a:solidFill>
            <a:srgbClr val="D56636"/>
          </a:solidFill>
          <a:latin typeface="+mn-lt"/>
          <a:ea typeface="+mn-ea"/>
          <a:cs typeface="+mn-cs"/>
          <a:sym typeface="Verdana" charset="0"/>
        </a:defRPr>
      </a:lvl2pPr>
      <a:lvl3pPr marL="1430338" indent="-536575" algn="l" rtl="0" eaLnBrk="0" fontAlgn="base" hangingPunct="0">
        <a:spcBef>
          <a:spcPts val="1800"/>
        </a:spcBef>
        <a:spcAft>
          <a:spcPct val="0"/>
        </a:spcAft>
        <a:buSzPct val="38000"/>
        <a:buChar char="•"/>
        <a:defRPr sz="2600">
          <a:solidFill>
            <a:srgbClr val="D56636"/>
          </a:solidFill>
          <a:latin typeface="+mn-lt"/>
          <a:ea typeface="+mn-ea"/>
          <a:cs typeface="+mn-cs"/>
          <a:sym typeface="Verdana" charset="0"/>
        </a:defRPr>
      </a:lvl3pPr>
      <a:lvl4pPr marL="1785938" indent="-536575" algn="l" rtl="0" eaLnBrk="0" fontAlgn="base" hangingPunct="0">
        <a:spcBef>
          <a:spcPts val="1800"/>
        </a:spcBef>
        <a:spcAft>
          <a:spcPct val="0"/>
        </a:spcAft>
        <a:buSzPct val="38000"/>
        <a:buChar char="•"/>
        <a:defRPr sz="2600">
          <a:solidFill>
            <a:srgbClr val="D56636"/>
          </a:solidFill>
          <a:latin typeface="+mn-lt"/>
          <a:ea typeface="+mn-ea"/>
          <a:cs typeface="+mn-cs"/>
          <a:sym typeface="Verdana" charset="0"/>
        </a:defRPr>
      </a:lvl4pPr>
      <a:lvl5pPr marL="2128838" indent="-536575" algn="l" rtl="0" eaLnBrk="0" fontAlgn="base" hangingPunct="0">
        <a:spcBef>
          <a:spcPts val="1800"/>
        </a:spcBef>
        <a:spcAft>
          <a:spcPct val="0"/>
        </a:spcAft>
        <a:buSzPct val="38000"/>
        <a:buChar char="•"/>
        <a:defRPr sz="2600">
          <a:solidFill>
            <a:srgbClr val="D56636"/>
          </a:solidFill>
          <a:latin typeface="+mn-lt"/>
          <a:ea typeface="+mn-ea"/>
          <a:cs typeface="+mn-cs"/>
          <a:sym typeface="Verdana" charset="0"/>
        </a:defRPr>
      </a:lvl5pPr>
      <a:lvl6pPr marL="2586038" indent="-536575" algn="l" rtl="0" fontAlgn="base">
        <a:spcBef>
          <a:spcPts val="1800"/>
        </a:spcBef>
        <a:spcAft>
          <a:spcPct val="0"/>
        </a:spcAft>
        <a:buSzPct val="38000"/>
        <a:buChar char="•"/>
        <a:defRPr sz="2600">
          <a:solidFill>
            <a:srgbClr val="D56636"/>
          </a:solidFill>
          <a:latin typeface="+mn-lt"/>
          <a:ea typeface="+mn-ea"/>
          <a:cs typeface="+mn-cs"/>
          <a:sym typeface="Verdana" pitchFamily="-65" charset="0"/>
        </a:defRPr>
      </a:lvl6pPr>
      <a:lvl7pPr marL="3043238" indent="-536575" algn="l" rtl="0" fontAlgn="base">
        <a:spcBef>
          <a:spcPts val="1800"/>
        </a:spcBef>
        <a:spcAft>
          <a:spcPct val="0"/>
        </a:spcAft>
        <a:buSzPct val="38000"/>
        <a:buChar char="•"/>
        <a:defRPr sz="2600">
          <a:solidFill>
            <a:srgbClr val="D56636"/>
          </a:solidFill>
          <a:latin typeface="+mn-lt"/>
          <a:ea typeface="+mn-ea"/>
          <a:cs typeface="+mn-cs"/>
          <a:sym typeface="Verdana" pitchFamily="-65" charset="0"/>
        </a:defRPr>
      </a:lvl7pPr>
      <a:lvl8pPr marL="3500438" indent="-536575" algn="l" rtl="0" fontAlgn="base">
        <a:spcBef>
          <a:spcPts val="1800"/>
        </a:spcBef>
        <a:spcAft>
          <a:spcPct val="0"/>
        </a:spcAft>
        <a:buSzPct val="38000"/>
        <a:buChar char="•"/>
        <a:defRPr sz="2600">
          <a:solidFill>
            <a:srgbClr val="D56636"/>
          </a:solidFill>
          <a:latin typeface="+mn-lt"/>
          <a:ea typeface="+mn-ea"/>
          <a:cs typeface="+mn-cs"/>
          <a:sym typeface="Verdana" pitchFamily="-65" charset="0"/>
        </a:defRPr>
      </a:lvl8pPr>
      <a:lvl9pPr marL="3957638" indent="-536575" algn="l" rtl="0" fontAlgn="base">
        <a:spcBef>
          <a:spcPts val="1800"/>
        </a:spcBef>
        <a:spcAft>
          <a:spcPct val="0"/>
        </a:spcAft>
        <a:buSzPct val="38000"/>
        <a:buChar char="•"/>
        <a:defRPr sz="2600">
          <a:solidFill>
            <a:srgbClr val="D56636"/>
          </a:solidFill>
          <a:latin typeface="+mn-lt"/>
          <a:ea typeface="+mn-ea"/>
          <a:cs typeface="+mn-cs"/>
          <a:sym typeface="Verdana"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5602" name="Rectangle 1"/>
          <p:cNvSpPr>
            <a:spLocks noChangeArrowheads="1"/>
          </p:cNvSpPr>
          <p:nvPr>
            <p:ph type="title"/>
          </p:nvPr>
        </p:nvSpPr>
        <p:spPr bwMode="auto">
          <a:xfrm>
            <a:off x="990600" y="2324100"/>
            <a:ext cx="8178800" cy="2971800"/>
          </a:xfrm>
          <a:prstGeom prst="rect">
            <a:avLst/>
          </a:prstGeom>
          <a:noFill/>
          <a:ln w="12700">
            <a:noFill/>
            <a:miter lim="800000"/>
            <a:headEnd/>
            <a:tailEnd/>
          </a:ln>
        </p:spPr>
        <p:txBody>
          <a:bodyPr vert="horz" wrap="square" lIns="137160" tIns="0" rIns="164592" bIns="0" numCol="1" anchor="ctr" anchorCtr="0" compatLnSpc="1">
            <a:prstTxWarp prst="textNoShape">
              <a:avLst/>
            </a:prstTxWarp>
          </a:bodyPr>
          <a:lstStyle/>
          <a:p>
            <a:pPr lvl="0"/>
            <a:r>
              <a:rPr lang="en-US">
                <a:sym typeface="Lucida Grande" charset="0"/>
              </a:rPr>
              <a:t>Title Text</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p:txStyles>
    <p:titleStyle>
      <a:lvl1pPr marL="25400" indent="-25400" algn="ctr" rtl="0" eaLnBrk="0" fontAlgn="base" hangingPunct="0">
        <a:spcBef>
          <a:spcPct val="0"/>
        </a:spcBef>
        <a:spcAft>
          <a:spcPct val="0"/>
        </a:spcAft>
        <a:defRPr sz="6400">
          <a:solidFill>
            <a:schemeClr val="tx1"/>
          </a:solidFill>
          <a:latin typeface="+mj-lt"/>
          <a:ea typeface="+mj-ea"/>
          <a:cs typeface="+mj-cs"/>
          <a:sym typeface="Lucida Grande" charset="0"/>
        </a:defRPr>
      </a:lvl1pPr>
      <a:lvl2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2pPr>
      <a:lvl3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3pPr>
      <a:lvl4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4pPr>
      <a:lvl5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5pPr>
      <a:lvl6pPr marL="4826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6pPr>
      <a:lvl7pPr marL="9398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7pPr>
      <a:lvl8pPr marL="13970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8pPr>
      <a:lvl9pPr marL="18542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9pPr>
    </p:titleStyle>
    <p:bodyStyle>
      <a:lvl1pPr marL="342900" indent="-342900" algn="ctr" rtl="0" eaLnBrk="0" fontAlgn="base" hangingPunct="0">
        <a:spcBef>
          <a:spcPct val="0"/>
        </a:spcBef>
        <a:spcAft>
          <a:spcPct val="0"/>
        </a:spcAft>
        <a:buChar char="•"/>
        <a:defRPr sz="2800">
          <a:solidFill>
            <a:schemeClr val="tx1"/>
          </a:solidFill>
          <a:latin typeface="+mn-lt"/>
          <a:ea typeface="+mn-ea"/>
          <a:cs typeface="+mn-cs"/>
          <a:sym typeface="Lucida Grande" charset="0"/>
        </a:defRPr>
      </a:lvl1pPr>
      <a:lvl2pPr marL="742950" indent="-285750" algn="ctr" rtl="0" eaLnBrk="0" fontAlgn="base" hangingPunct="0">
        <a:spcBef>
          <a:spcPct val="0"/>
        </a:spcBef>
        <a:spcAft>
          <a:spcPct val="0"/>
        </a:spcAft>
        <a:buChar char="–"/>
        <a:defRPr sz="2800">
          <a:solidFill>
            <a:schemeClr val="tx1"/>
          </a:solidFill>
          <a:latin typeface="+mn-lt"/>
          <a:ea typeface="+mn-ea"/>
          <a:cs typeface="+mn-cs"/>
          <a:sym typeface="Lucida Grande" charset="0"/>
        </a:defRPr>
      </a:lvl2pPr>
      <a:lvl3pPr marL="1143000" indent="-228600" algn="ctr" rtl="0" eaLnBrk="0" fontAlgn="base" hangingPunct="0">
        <a:spcBef>
          <a:spcPct val="0"/>
        </a:spcBef>
        <a:spcAft>
          <a:spcPct val="0"/>
        </a:spcAft>
        <a:buChar char="•"/>
        <a:defRPr sz="2800">
          <a:solidFill>
            <a:schemeClr val="tx1"/>
          </a:solidFill>
          <a:latin typeface="+mn-lt"/>
          <a:ea typeface="+mn-ea"/>
          <a:cs typeface="+mn-cs"/>
          <a:sym typeface="Lucida Grande" charset="0"/>
        </a:defRPr>
      </a:lvl3pPr>
      <a:lvl4pPr marL="1600200" indent="-228600" algn="ctr" rtl="0" eaLnBrk="0" fontAlgn="base" hangingPunct="0">
        <a:spcBef>
          <a:spcPct val="0"/>
        </a:spcBef>
        <a:spcAft>
          <a:spcPct val="0"/>
        </a:spcAft>
        <a:buChar char="–"/>
        <a:defRPr sz="2800">
          <a:solidFill>
            <a:schemeClr val="tx1"/>
          </a:solidFill>
          <a:latin typeface="+mn-lt"/>
          <a:ea typeface="+mn-ea"/>
          <a:cs typeface="+mn-cs"/>
          <a:sym typeface="Lucida Grande" charset="0"/>
        </a:defRPr>
      </a:lvl4pPr>
      <a:lvl5pPr marL="2057400" indent="-228600" algn="ctr" rtl="0" eaLnBrk="0" fontAlgn="base" hangingPunct="0">
        <a:spcBef>
          <a:spcPct val="0"/>
        </a:spcBef>
        <a:spcAft>
          <a:spcPct val="0"/>
        </a:spcAft>
        <a:buChar char="»"/>
        <a:defRPr sz="2800">
          <a:solidFill>
            <a:schemeClr val="tx1"/>
          </a:solidFill>
          <a:latin typeface="+mn-lt"/>
          <a:ea typeface="+mn-ea"/>
          <a:cs typeface="+mn-cs"/>
          <a:sym typeface="Lucida Grande" charset="0"/>
        </a:defRPr>
      </a:lvl5pPr>
      <a:lvl6pPr marL="457200" algn="ctr" rtl="0" fontAlgn="base">
        <a:spcBef>
          <a:spcPct val="0"/>
        </a:spcBef>
        <a:spcAft>
          <a:spcPct val="0"/>
        </a:spcAft>
        <a:defRPr sz="2800">
          <a:solidFill>
            <a:schemeClr val="tx1"/>
          </a:solidFill>
          <a:latin typeface="+mn-lt"/>
          <a:ea typeface="+mn-ea"/>
          <a:cs typeface="+mn-cs"/>
          <a:sym typeface="Lucida Grande" pitchFamily="-65" charset="0"/>
        </a:defRPr>
      </a:lvl6pPr>
      <a:lvl7pPr marL="914400" algn="ctr" rtl="0" fontAlgn="base">
        <a:spcBef>
          <a:spcPct val="0"/>
        </a:spcBef>
        <a:spcAft>
          <a:spcPct val="0"/>
        </a:spcAft>
        <a:defRPr sz="2800">
          <a:solidFill>
            <a:schemeClr val="tx1"/>
          </a:solidFill>
          <a:latin typeface="+mn-lt"/>
          <a:ea typeface="+mn-ea"/>
          <a:cs typeface="+mn-cs"/>
          <a:sym typeface="Lucida Grande" pitchFamily="-65" charset="0"/>
        </a:defRPr>
      </a:lvl7pPr>
      <a:lvl8pPr marL="1371600" algn="ctr" rtl="0" fontAlgn="base">
        <a:spcBef>
          <a:spcPct val="0"/>
        </a:spcBef>
        <a:spcAft>
          <a:spcPct val="0"/>
        </a:spcAft>
        <a:defRPr sz="2800">
          <a:solidFill>
            <a:schemeClr val="tx1"/>
          </a:solidFill>
          <a:latin typeface="+mn-lt"/>
          <a:ea typeface="+mn-ea"/>
          <a:cs typeface="+mn-cs"/>
          <a:sym typeface="Lucida Grande" pitchFamily="-65" charset="0"/>
        </a:defRPr>
      </a:lvl8pPr>
      <a:lvl9pPr marL="1828800" algn="ctr" rtl="0" fontAlgn="base">
        <a:spcBef>
          <a:spcPct val="0"/>
        </a:spcBef>
        <a:spcAft>
          <a:spcPct val="0"/>
        </a:spcAft>
        <a:defRPr sz="2800">
          <a:solidFill>
            <a:schemeClr val="tx1"/>
          </a:solidFill>
          <a:latin typeface="+mn-lt"/>
          <a:ea typeface="+mn-ea"/>
          <a:cs typeface="+mn-cs"/>
          <a:sym typeface="Lucida Grande"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7890" name="Rectangle 1"/>
          <p:cNvSpPr>
            <a:spLocks noChangeArrowheads="1"/>
          </p:cNvSpPr>
          <p:nvPr>
            <p:ph type="body" idx="1"/>
          </p:nvPr>
        </p:nvSpPr>
        <p:spPr bwMode="auto">
          <a:xfrm>
            <a:off x="990600" y="990600"/>
            <a:ext cx="8178800" cy="5638800"/>
          </a:xfrm>
          <a:prstGeom prst="rect">
            <a:avLst/>
          </a:prstGeom>
          <a:noFill/>
          <a:ln w="12700">
            <a:noFill/>
            <a:miter lim="800000"/>
            <a:headEnd/>
            <a:tailEnd/>
          </a:ln>
        </p:spPr>
        <p:txBody>
          <a:bodyPr vert="horz" wrap="square" lIns="45720" tIns="0" rIns="45720" bIns="0" numCol="1" anchor="ctr" anchorCtr="0" compatLnSpc="1">
            <a:prstTxWarp prst="textNoShape">
              <a:avLst/>
            </a:prstTxWarp>
          </a:bodyPr>
          <a:lstStyle/>
          <a:p>
            <a:pPr lvl="0"/>
            <a:r>
              <a:rPr lang="en-US">
                <a:sym typeface="Lucida Grande" charset="0"/>
              </a:rPr>
              <a:t>Body Level One</a:t>
            </a:r>
          </a:p>
          <a:p>
            <a:pPr lvl="1"/>
            <a:r>
              <a:rPr lang="en-US">
                <a:sym typeface="Lucida Grande" charset="0"/>
              </a:rPr>
              <a:t>Body Level Two</a:t>
            </a:r>
          </a:p>
          <a:p>
            <a:pPr lvl="2"/>
            <a:r>
              <a:rPr lang="en-US">
                <a:sym typeface="Lucida Grande" charset="0"/>
              </a:rPr>
              <a:t>Body Level Three</a:t>
            </a:r>
          </a:p>
          <a:p>
            <a:pPr lvl="3"/>
            <a:r>
              <a:rPr lang="en-US">
                <a:sym typeface="Lucida Grande" charset="0"/>
              </a:rPr>
              <a:t>Body Level Four</a:t>
            </a:r>
          </a:p>
          <a:p>
            <a:pPr lvl="4"/>
            <a:r>
              <a:rPr lang="en-US">
                <a:sym typeface="Lucida Grande" charset="0"/>
              </a:rPr>
              <a:t>Body Level Five</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p:txStyles>
    <p:titleStyle>
      <a:lvl1pPr marL="25400" indent="-25400" algn="ctr" rtl="0" eaLnBrk="0" fontAlgn="base" hangingPunct="0">
        <a:spcBef>
          <a:spcPct val="0"/>
        </a:spcBef>
        <a:spcAft>
          <a:spcPct val="0"/>
        </a:spcAft>
        <a:defRPr sz="6400">
          <a:solidFill>
            <a:schemeClr val="tx1"/>
          </a:solidFill>
          <a:latin typeface="+mj-lt"/>
          <a:ea typeface="+mj-ea"/>
          <a:cs typeface="+mj-cs"/>
          <a:sym typeface="Lucida Grande" charset="0"/>
        </a:defRPr>
      </a:lvl1pPr>
      <a:lvl2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2pPr>
      <a:lvl3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3pPr>
      <a:lvl4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4pPr>
      <a:lvl5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5pPr>
      <a:lvl6pPr marL="4826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6pPr>
      <a:lvl7pPr marL="9398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7pPr>
      <a:lvl8pPr marL="13970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8pPr>
      <a:lvl9pPr marL="18542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9pPr>
    </p:titleStyle>
    <p:bodyStyle>
      <a:lvl1pPr marL="785813" indent="-577850" algn="l" rtl="0" eaLnBrk="0" fontAlgn="base" hangingPunct="0">
        <a:spcBef>
          <a:spcPts val="37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1pPr>
      <a:lvl2pPr marL="1128713" indent="-577850" algn="l" rtl="0" eaLnBrk="0" fontAlgn="base" hangingPunct="0">
        <a:spcBef>
          <a:spcPts val="37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2pPr>
      <a:lvl3pPr marL="1471613" indent="-577850" algn="l" rtl="0" eaLnBrk="0" fontAlgn="base" hangingPunct="0">
        <a:spcBef>
          <a:spcPts val="37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3pPr>
      <a:lvl4pPr marL="1827213" indent="-577850" algn="l" rtl="0" eaLnBrk="0" fontAlgn="base" hangingPunct="0">
        <a:spcBef>
          <a:spcPts val="37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4pPr>
      <a:lvl5pPr marL="2170113" indent="-577850" algn="l" rtl="0" eaLnBrk="0" fontAlgn="base" hangingPunct="0">
        <a:spcBef>
          <a:spcPts val="37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5pPr>
      <a:lvl6pPr marL="2627313" indent="-577850" algn="l" rtl="0" fontAlgn="base">
        <a:spcBef>
          <a:spcPts val="3700"/>
        </a:spcBef>
        <a:spcAft>
          <a:spcPct val="0"/>
        </a:spcAft>
        <a:buClr>
          <a:srgbClr val="000000"/>
        </a:buClr>
        <a:buSzPct val="171000"/>
        <a:buFont typeface="Lucida Grande" pitchFamily="-65" charset="0"/>
        <a:buChar char="•"/>
        <a:defRPr sz="3200">
          <a:solidFill>
            <a:schemeClr val="tx1"/>
          </a:solidFill>
          <a:latin typeface="+mn-lt"/>
          <a:ea typeface="+mn-ea"/>
          <a:cs typeface="+mn-cs"/>
          <a:sym typeface="Lucida Grande" pitchFamily="-65" charset="0"/>
        </a:defRPr>
      </a:lvl6pPr>
      <a:lvl7pPr marL="3084513" indent="-577850" algn="l" rtl="0" fontAlgn="base">
        <a:spcBef>
          <a:spcPts val="3700"/>
        </a:spcBef>
        <a:spcAft>
          <a:spcPct val="0"/>
        </a:spcAft>
        <a:buClr>
          <a:srgbClr val="000000"/>
        </a:buClr>
        <a:buSzPct val="171000"/>
        <a:buFont typeface="Lucida Grande" pitchFamily="-65" charset="0"/>
        <a:buChar char="•"/>
        <a:defRPr sz="3200">
          <a:solidFill>
            <a:schemeClr val="tx1"/>
          </a:solidFill>
          <a:latin typeface="+mn-lt"/>
          <a:ea typeface="+mn-ea"/>
          <a:cs typeface="+mn-cs"/>
          <a:sym typeface="Lucida Grande" pitchFamily="-65" charset="0"/>
        </a:defRPr>
      </a:lvl7pPr>
      <a:lvl8pPr marL="3541713" indent="-577850" algn="l" rtl="0" fontAlgn="base">
        <a:spcBef>
          <a:spcPts val="3700"/>
        </a:spcBef>
        <a:spcAft>
          <a:spcPct val="0"/>
        </a:spcAft>
        <a:buClr>
          <a:srgbClr val="000000"/>
        </a:buClr>
        <a:buSzPct val="171000"/>
        <a:buFont typeface="Lucida Grande" pitchFamily="-65" charset="0"/>
        <a:buChar char="•"/>
        <a:defRPr sz="3200">
          <a:solidFill>
            <a:schemeClr val="tx1"/>
          </a:solidFill>
          <a:latin typeface="+mn-lt"/>
          <a:ea typeface="+mn-ea"/>
          <a:cs typeface="+mn-cs"/>
          <a:sym typeface="Lucida Grande" pitchFamily="-65" charset="0"/>
        </a:defRPr>
      </a:lvl8pPr>
      <a:lvl9pPr marL="3998913" indent="-577850" algn="l" rtl="0" fontAlgn="base">
        <a:spcBef>
          <a:spcPts val="3700"/>
        </a:spcBef>
        <a:spcAft>
          <a:spcPct val="0"/>
        </a:spcAft>
        <a:buClr>
          <a:srgbClr val="000000"/>
        </a:buClr>
        <a:buSzPct val="171000"/>
        <a:buFont typeface="Lucida Grande" pitchFamily="-65" charset="0"/>
        <a:buChar char="•"/>
        <a:defRPr sz="3200">
          <a:solidFill>
            <a:schemeClr val="tx1"/>
          </a:solidFill>
          <a:latin typeface="+mn-lt"/>
          <a:ea typeface="+mn-ea"/>
          <a:cs typeface="+mn-cs"/>
          <a:sym typeface="Lucida Grande"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13"/>
          <a:srcRect/>
          <a:stretch>
            <a:fillRect/>
          </a:stretch>
        </p:blipFill>
        <p:spPr bwMode="auto">
          <a:xfrm>
            <a:off x="0" y="0"/>
            <a:ext cx="10160000" cy="7620000"/>
          </a:xfrm>
          <a:prstGeom prst="rect">
            <a:avLst/>
          </a:prstGeom>
          <a:noFill/>
          <a:ln w="9525">
            <a:noFill/>
            <a:miter lim="800000"/>
            <a:headEnd/>
            <a:tailEnd/>
          </a:ln>
        </p:spPr>
      </p:pic>
      <p:sp>
        <p:nvSpPr>
          <p:cNvPr id="50179" name="Rectangle 2"/>
          <p:cNvSpPr>
            <a:spLocks noChangeArrowheads="1"/>
          </p:cNvSpPr>
          <p:nvPr>
            <p:ph type="title"/>
          </p:nvPr>
        </p:nvSpPr>
        <p:spPr bwMode="auto">
          <a:xfrm>
            <a:off x="990600" y="5753100"/>
            <a:ext cx="8178800" cy="1333500"/>
          </a:xfrm>
          <a:prstGeom prst="rect">
            <a:avLst/>
          </a:prstGeom>
          <a:noFill/>
          <a:ln w="12700">
            <a:noFill/>
            <a:miter lim="800000"/>
            <a:headEnd/>
            <a:tailEnd/>
          </a:ln>
        </p:spPr>
        <p:txBody>
          <a:bodyPr vert="horz" wrap="square" lIns="137160" tIns="0" rIns="164592" bIns="0" numCol="1" anchor="ctr" anchorCtr="0" compatLnSpc="1">
            <a:prstTxWarp prst="textNoShape">
              <a:avLst/>
            </a:prstTxWarp>
          </a:bodyPr>
          <a:lstStyle/>
          <a:p>
            <a:pPr lvl="0"/>
            <a:r>
              <a:rPr lang="en-US">
                <a:sym typeface="Lucida Grande" charset="0"/>
              </a:rPr>
              <a:t>Title Text</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p:txStyles>
    <p:titleStyle>
      <a:lvl1pPr marL="25400" indent="-25400" algn="ctr" rtl="0" eaLnBrk="0" fontAlgn="base" hangingPunct="0">
        <a:spcBef>
          <a:spcPct val="0"/>
        </a:spcBef>
        <a:spcAft>
          <a:spcPct val="0"/>
        </a:spcAft>
        <a:defRPr sz="6400">
          <a:solidFill>
            <a:schemeClr val="tx1"/>
          </a:solidFill>
          <a:latin typeface="+mj-lt"/>
          <a:ea typeface="+mj-ea"/>
          <a:cs typeface="+mj-cs"/>
          <a:sym typeface="Lucida Grande" charset="0"/>
        </a:defRPr>
      </a:lvl1pPr>
      <a:lvl2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2pPr>
      <a:lvl3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3pPr>
      <a:lvl4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4pPr>
      <a:lvl5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5pPr>
      <a:lvl6pPr marL="4826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6pPr>
      <a:lvl7pPr marL="9398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7pPr>
      <a:lvl8pPr marL="13970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8pPr>
      <a:lvl9pPr marL="18542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9pPr>
    </p:titleStyle>
    <p:bodyStyle>
      <a:lvl1pPr marL="342900" indent="-342900" algn="ctr" rtl="0" eaLnBrk="0" fontAlgn="base" hangingPunct="0">
        <a:spcBef>
          <a:spcPct val="0"/>
        </a:spcBef>
        <a:spcAft>
          <a:spcPct val="0"/>
        </a:spcAft>
        <a:buChar char="•"/>
        <a:defRPr sz="2800">
          <a:solidFill>
            <a:schemeClr val="tx1"/>
          </a:solidFill>
          <a:latin typeface="+mn-lt"/>
          <a:ea typeface="+mn-ea"/>
          <a:cs typeface="+mn-cs"/>
          <a:sym typeface="Lucida Grande" charset="0"/>
        </a:defRPr>
      </a:lvl1pPr>
      <a:lvl2pPr marL="742950" indent="-285750" algn="ctr" rtl="0" eaLnBrk="0" fontAlgn="base" hangingPunct="0">
        <a:spcBef>
          <a:spcPct val="0"/>
        </a:spcBef>
        <a:spcAft>
          <a:spcPct val="0"/>
        </a:spcAft>
        <a:buChar char="–"/>
        <a:defRPr sz="2800">
          <a:solidFill>
            <a:schemeClr val="tx1"/>
          </a:solidFill>
          <a:latin typeface="+mn-lt"/>
          <a:ea typeface="+mn-ea"/>
          <a:cs typeface="+mn-cs"/>
          <a:sym typeface="Lucida Grande" charset="0"/>
        </a:defRPr>
      </a:lvl2pPr>
      <a:lvl3pPr marL="1143000" indent="-228600" algn="ctr" rtl="0" eaLnBrk="0" fontAlgn="base" hangingPunct="0">
        <a:spcBef>
          <a:spcPct val="0"/>
        </a:spcBef>
        <a:spcAft>
          <a:spcPct val="0"/>
        </a:spcAft>
        <a:buChar char="•"/>
        <a:defRPr sz="2800">
          <a:solidFill>
            <a:schemeClr val="tx1"/>
          </a:solidFill>
          <a:latin typeface="+mn-lt"/>
          <a:ea typeface="+mn-ea"/>
          <a:cs typeface="+mn-cs"/>
          <a:sym typeface="Lucida Grande" charset="0"/>
        </a:defRPr>
      </a:lvl3pPr>
      <a:lvl4pPr marL="1600200" indent="-228600" algn="ctr" rtl="0" eaLnBrk="0" fontAlgn="base" hangingPunct="0">
        <a:spcBef>
          <a:spcPct val="0"/>
        </a:spcBef>
        <a:spcAft>
          <a:spcPct val="0"/>
        </a:spcAft>
        <a:buChar char="–"/>
        <a:defRPr sz="2800">
          <a:solidFill>
            <a:schemeClr val="tx1"/>
          </a:solidFill>
          <a:latin typeface="+mn-lt"/>
          <a:ea typeface="+mn-ea"/>
          <a:cs typeface="+mn-cs"/>
          <a:sym typeface="Lucida Grande" charset="0"/>
        </a:defRPr>
      </a:lvl4pPr>
      <a:lvl5pPr marL="2057400" indent="-228600" algn="ctr" rtl="0" eaLnBrk="0" fontAlgn="base" hangingPunct="0">
        <a:spcBef>
          <a:spcPct val="0"/>
        </a:spcBef>
        <a:spcAft>
          <a:spcPct val="0"/>
        </a:spcAft>
        <a:buChar char="»"/>
        <a:defRPr sz="2800">
          <a:solidFill>
            <a:schemeClr val="tx1"/>
          </a:solidFill>
          <a:latin typeface="+mn-lt"/>
          <a:ea typeface="+mn-ea"/>
          <a:cs typeface="+mn-cs"/>
          <a:sym typeface="Lucida Grande" charset="0"/>
        </a:defRPr>
      </a:lvl5pPr>
      <a:lvl6pPr marL="457200" algn="ctr" rtl="0" fontAlgn="base">
        <a:spcBef>
          <a:spcPct val="0"/>
        </a:spcBef>
        <a:spcAft>
          <a:spcPct val="0"/>
        </a:spcAft>
        <a:defRPr sz="2800">
          <a:solidFill>
            <a:schemeClr val="tx1"/>
          </a:solidFill>
          <a:latin typeface="+mn-lt"/>
          <a:ea typeface="+mn-ea"/>
          <a:cs typeface="+mn-cs"/>
          <a:sym typeface="Lucida Grande" pitchFamily="-65" charset="0"/>
        </a:defRPr>
      </a:lvl6pPr>
      <a:lvl7pPr marL="914400" algn="ctr" rtl="0" fontAlgn="base">
        <a:spcBef>
          <a:spcPct val="0"/>
        </a:spcBef>
        <a:spcAft>
          <a:spcPct val="0"/>
        </a:spcAft>
        <a:defRPr sz="2800">
          <a:solidFill>
            <a:schemeClr val="tx1"/>
          </a:solidFill>
          <a:latin typeface="+mn-lt"/>
          <a:ea typeface="+mn-ea"/>
          <a:cs typeface="+mn-cs"/>
          <a:sym typeface="Lucida Grande" pitchFamily="-65" charset="0"/>
        </a:defRPr>
      </a:lvl7pPr>
      <a:lvl8pPr marL="1371600" algn="ctr" rtl="0" fontAlgn="base">
        <a:spcBef>
          <a:spcPct val="0"/>
        </a:spcBef>
        <a:spcAft>
          <a:spcPct val="0"/>
        </a:spcAft>
        <a:defRPr sz="2800">
          <a:solidFill>
            <a:schemeClr val="tx1"/>
          </a:solidFill>
          <a:latin typeface="+mn-lt"/>
          <a:ea typeface="+mn-ea"/>
          <a:cs typeface="+mn-cs"/>
          <a:sym typeface="Lucida Grande" pitchFamily="-65" charset="0"/>
        </a:defRPr>
      </a:lvl8pPr>
      <a:lvl9pPr marL="1828800" algn="ctr" rtl="0" fontAlgn="base">
        <a:spcBef>
          <a:spcPct val="0"/>
        </a:spcBef>
        <a:spcAft>
          <a:spcPct val="0"/>
        </a:spcAft>
        <a:defRPr sz="2800">
          <a:solidFill>
            <a:schemeClr val="tx1"/>
          </a:solidFill>
          <a:latin typeface="+mn-lt"/>
          <a:ea typeface="+mn-ea"/>
          <a:cs typeface="+mn-cs"/>
          <a:sym typeface="Lucida Grande"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62466" name="Picture 1"/>
          <p:cNvPicPr>
            <a:picLocks noChangeAspect="1" noChangeArrowheads="1"/>
          </p:cNvPicPr>
          <p:nvPr/>
        </p:nvPicPr>
        <p:blipFill>
          <a:blip r:embed="rId13"/>
          <a:srcRect/>
          <a:stretch>
            <a:fillRect/>
          </a:stretch>
        </p:blipFill>
        <p:spPr bwMode="auto">
          <a:xfrm>
            <a:off x="0" y="0"/>
            <a:ext cx="10160000" cy="7620000"/>
          </a:xfrm>
          <a:prstGeom prst="rect">
            <a:avLst/>
          </a:prstGeom>
          <a:noFill/>
          <a:ln w="9525">
            <a:noFill/>
            <a:miter lim="800000"/>
            <a:headEnd/>
            <a:tailEnd/>
          </a:ln>
        </p:spPr>
      </p:pic>
      <p:sp>
        <p:nvSpPr>
          <p:cNvPr id="62467" name="Rectangle 2"/>
          <p:cNvSpPr>
            <a:spLocks noChangeArrowheads="1"/>
          </p:cNvSpPr>
          <p:nvPr>
            <p:ph type="body" idx="1"/>
          </p:nvPr>
        </p:nvSpPr>
        <p:spPr bwMode="auto">
          <a:xfrm>
            <a:off x="444500" y="3746500"/>
            <a:ext cx="4635500" cy="2578100"/>
          </a:xfrm>
          <a:prstGeom prst="rect">
            <a:avLst/>
          </a:prstGeom>
          <a:noFill/>
          <a:ln w="12700">
            <a:noFill/>
            <a:miter lim="800000"/>
            <a:headEnd/>
            <a:tailEnd/>
          </a:ln>
        </p:spPr>
        <p:txBody>
          <a:bodyPr vert="horz" wrap="square" lIns="45720" tIns="0" rIns="45720" bIns="0" numCol="1" anchor="t" anchorCtr="0" compatLnSpc="1">
            <a:prstTxWarp prst="textNoShape">
              <a:avLst/>
            </a:prstTxWarp>
          </a:bodyPr>
          <a:lstStyle/>
          <a:p>
            <a:pPr lvl="0"/>
            <a:r>
              <a:rPr lang="en-US">
                <a:sym typeface="Lucida Grande" charset="0"/>
              </a:rPr>
              <a:t>Body Level One</a:t>
            </a:r>
          </a:p>
          <a:p>
            <a:pPr lvl="1"/>
            <a:r>
              <a:rPr lang="en-US">
                <a:sym typeface="Lucida Grande" charset="0"/>
              </a:rPr>
              <a:t>Body Level Two</a:t>
            </a:r>
          </a:p>
          <a:p>
            <a:pPr lvl="2"/>
            <a:r>
              <a:rPr lang="en-US">
                <a:sym typeface="Lucida Grande" charset="0"/>
              </a:rPr>
              <a:t>Body Level Three</a:t>
            </a:r>
          </a:p>
          <a:p>
            <a:pPr lvl="3"/>
            <a:r>
              <a:rPr lang="en-US">
                <a:sym typeface="Lucida Grande" charset="0"/>
              </a:rPr>
              <a:t>Body Level Four</a:t>
            </a:r>
          </a:p>
          <a:p>
            <a:pPr lvl="4"/>
            <a:r>
              <a:rPr lang="en-US">
                <a:sym typeface="Lucida Grande" charset="0"/>
              </a:rPr>
              <a:t>Body Level Five</a:t>
            </a:r>
          </a:p>
        </p:txBody>
      </p:sp>
      <p:sp>
        <p:nvSpPr>
          <p:cNvPr id="62468" name="Rectangle 3"/>
          <p:cNvSpPr>
            <a:spLocks noChangeArrowheads="1"/>
          </p:cNvSpPr>
          <p:nvPr>
            <p:ph type="title"/>
          </p:nvPr>
        </p:nvSpPr>
        <p:spPr bwMode="auto">
          <a:xfrm>
            <a:off x="444500" y="1104900"/>
            <a:ext cx="4635500" cy="2578100"/>
          </a:xfrm>
          <a:prstGeom prst="rect">
            <a:avLst/>
          </a:prstGeom>
          <a:noFill/>
          <a:ln w="12700">
            <a:noFill/>
            <a:miter lim="800000"/>
            <a:headEnd/>
            <a:tailEnd/>
          </a:ln>
        </p:spPr>
        <p:txBody>
          <a:bodyPr vert="horz" wrap="square" lIns="137160" tIns="0" rIns="164592" bIns="0" numCol="1" anchor="b" anchorCtr="0" compatLnSpc="1">
            <a:prstTxWarp prst="textNoShape">
              <a:avLst/>
            </a:prstTxWarp>
          </a:bodyPr>
          <a:lstStyle/>
          <a:p>
            <a:pPr lvl="0"/>
            <a:r>
              <a:rPr lang="en-US">
                <a:sym typeface="Lucida Grande" charset="0"/>
              </a:rPr>
              <a:t>Title Text</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p:txStyles>
    <p:titleStyle>
      <a:lvl1pPr marL="25400" indent="-25400" algn="ctr" rtl="0" eaLnBrk="0" fontAlgn="base" hangingPunct="0">
        <a:spcBef>
          <a:spcPct val="0"/>
        </a:spcBef>
        <a:spcAft>
          <a:spcPct val="0"/>
        </a:spcAft>
        <a:defRPr sz="5400">
          <a:solidFill>
            <a:schemeClr val="tx1"/>
          </a:solidFill>
          <a:latin typeface="+mj-lt"/>
          <a:ea typeface="+mj-ea"/>
          <a:cs typeface="+mj-cs"/>
          <a:sym typeface="Lucida Grande" charset="0"/>
        </a:defRPr>
      </a:lvl1pPr>
      <a:lvl2pPr marL="25400" indent="-25400" algn="ctr" rtl="0" eaLnBrk="0" fontAlgn="base" hangingPunct="0">
        <a:spcBef>
          <a:spcPct val="0"/>
        </a:spcBef>
        <a:spcAft>
          <a:spcPct val="0"/>
        </a:spcAft>
        <a:defRPr sz="5400">
          <a:solidFill>
            <a:schemeClr val="tx1"/>
          </a:solidFill>
          <a:latin typeface="Lucida Grande" pitchFamily="-65" charset="0"/>
          <a:ea typeface="Lucida Grande" pitchFamily="-65" charset="0"/>
          <a:cs typeface="Lucida Grande" pitchFamily="-65" charset="0"/>
          <a:sym typeface="Lucida Grande" charset="0"/>
        </a:defRPr>
      </a:lvl2pPr>
      <a:lvl3pPr marL="25400" indent="-25400" algn="ctr" rtl="0" eaLnBrk="0" fontAlgn="base" hangingPunct="0">
        <a:spcBef>
          <a:spcPct val="0"/>
        </a:spcBef>
        <a:spcAft>
          <a:spcPct val="0"/>
        </a:spcAft>
        <a:defRPr sz="5400">
          <a:solidFill>
            <a:schemeClr val="tx1"/>
          </a:solidFill>
          <a:latin typeface="Lucida Grande" pitchFamily="-65" charset="0"/>
          <a:ea typeface="Lucida Grande" pitchFamily="-65" charset="0"/>
          <a:cs typeface="Lucida Grande" pitchFamily="-65" charset="0"/>
          <a:sym typeface="Lucida Grande" charset="0"/>
        </a:defRPr>
      </a:lvl3pPr>
      <a:lvl4pPr marL="25400" indent="-25400" algn="ctr" rtl="0" eaLnBrk="0" fontAlgn="base" hangingPunct="0">
        <a:spcBef>
          <a:spcPct val="0"/>
        </a:spcBef>
        <a:spcAft>
          <a:spcPct val="0"/>
        </a:spcAft>
        <a:defRPr sz="5400">
          <a:solidFill>
            <a:schemeClr val="tx1"/>
          </a:solidFill>
          <a:latin typeface="Lucida Grande" pitchFamily="-65" charset="0"/>
          <a:ea typeface="Lucida Grande" pitchFamily="-65" charset="0"/>
          <a:cs typeface="Lucida Grande" pitchFamily="-65" charset="0"/>
          <a:sym typeface="Lucida Grande" charset="0"/>
        </a:defRPr>
      </a:lvl4pPr>
      <a:lvl5pPr marL="25400" indent="-25400" algn="ctr" rtl="0" eaLnBrk="0" fontAlgn="base" hangingPunct="0">
        <a:spcBef>
          <a:spcPct val="0"/>
        </a:spcBef>
        <a:spcAft>
          <a:spcPct val="0"/>
        </a:spcAft>
        <a:defRPr sz="5400">
          <a:solidFill>
            <a:schemeClr val="tx1"/>
          </a:solidFill>
          <a:latin typeface="Lucida Grande" pitchFamily="-65" charset="0"/>
          <a:ea typeface="Lucida Grande" pitchFamily="-65" charset="0"/>
          <a:cs typeface="Lucida Grande" pitchFamily="-65" charset="0"/>
          <a:sym typeface="Lucida Grande" charset="0"/>
        </a:defRPr>
      </a:lvl5pPr>
      <a:lvl6pPr marL="482600" algn="ctr" rtl="0" fontAlgn="base">
        <a:spcBef>
          <a:spcPct val="0"/>
        </a:spcBef>
        <a:spcAft>
          <a:spcPct val="0"/>
        </a:spcAft>
        <a:defRPr sz="5400">
          <a:solidFill>
            <a:schemeClr val="tx1"/>
          </a:solidFill>
          <a:latin typeface="Lucida Grande" pitchFamily="-65" charset="0"/>
          <a:ea typeface="Lucida Grande" pitchFamily="-65" charset="0"/>
          <a:cs typeface="Lucida Grande" pitchFamily="-65" charset="0"/>
          <a:sym typeface="Lucida Grande" pitchFamily="-65" charset="0"/>
        </a:defRPr>
      </a:lvl6pPr>
      <a:lvl7pPr marL="939800" algn="ctr" rtl="0" fontAlgn="base">
        <a:spcBef>
          <a:spcPct val="0"/>
        </a:spcBef>
        <a:spcAft>
          <a:spcPct val="0"/>
        </a:spcAft>
        <a:defRPr sz="5400">
          <a:solidFill>
            <a:schemeClr val="tx1"/>
          </a:solidFill>
          <a:latin typeface="Lucida Grande" pitchFamily="-65" charset="0"/>
          <a:ea typeface="Lucida Grande" pitchFamily="-65" charset="0"/>
          <a:cs typeface="Lucida Grande" pitchFamily="-65" charset="0"/>
          <a:sym typeface="Lucida Grande" pitchFamily="-65" charset="0"/>
        </a:defRPr>
      </a:lvl7pPr>
      <a:lvl8pPr marL="1397000" algn="ctr" rtl="0" fontAlgn="base">
        <a:spcBef>
          <a:spcPct val="0"/>
        </a:spcBef>
        <a:spcAft>
          <a:spcPct val="0"/>
        </a:spcAft>
        <a:defRPr sz="5400">
          <a:solidFill>
            <a:schemeClr val="tx1"/>
          </a:solidFill>
          <a:latin typeface="Lucida Grande" pitchFamily="-65" charset="0"/>
          <a:ea typeface="Lucida Grande" pitchFamily="-65" charset="0"/>
          <a:cs typeface="Lucida Grande" pitchFamily="-65" charset="0"/>
          <a:sym typeface="Lucida Grande" pitchFamily="-65" charset="0"/>
        </a:defRPr>
      </a:lvl8pPr>
      <a:lvl9pPr marL="1854200" algn="ctr" rtl="0" fontAlgn="base">
        <a:spcBef>
          <a:spcPct val="0"/>
        </a:spcBef>
        <a:spcAft>
          <a:spcPct val="0"/>
        </a:spcAft>
        <a:defRPr sz="5400">
          <a:solidFill>
            <a:schemeClr val="tx1"/>
          </a:solidFill>
          <a:latin typeface="Lucida Grande" pitchFamily="-65" charset="0"/>
          <a:ea typeface="Lucida Grande" pitchFamily="-65" charset="0"/>
          <a:cs typeface="Lucida Grande" pitchFamily="-65" charset="0"/>
          <a:sym typeface="Lucida Grande" pitchFamily="-65" charset="0"/>
        </a:defRPr>
      </a:lvl9pPr>
    </p:titleStyle>
    <p:bodyStyle>
      <a:lvl1pPr marL="342900" indent="-342900" algn="ctr" rtl="0" eaLnBrk="0" fontAlgn="base" hangingPunct="0">
        <a:spcBef>
          <a:spcPct val="0"/>
        </a:spcBef>
        <a:spcAft>
          <a:spcPct val="0"/>
        </a:spcAft>
        <a:buChar char="•"/>
        <a:defRPr sz="2600">
          <a:solidFill>
            <a:schemeClr val="tx1"/>
          </a:solidFill>
          <a:latin typeface="+mn-lt"/>
          <a:ea typeface="+mn-ea"/>
          <a:cs typeface="+mn-cs"/>
          <a:sym typeface="Lucida Grande" charset="0"/>
        </a:defRPr>
      </a:lvl1pPr>
      <a:lvl2pPr marL="742950" indent="-285750" algn="ctr" rtl="0" eaLnBrk="0" fontAlgn="base" hangingPunct="0">
        <a:spcBef>
          <a:spcPct val="0"/>
        </a:spcBef>
        <a:spcAft>
          <a:spcPct val="0"/>
        </a:spcAft>
        <a:buChar char="–"/>
        <a:defRPr sz="2600">
          <a:solidFill>
            <a:schemeClr val="tx1"/>
          </a:solidFill>
          <a:latin typeface="+mn-lt"/>
          <a:ea typeface="+mn-ea"/>
          <a:cs typeface="+mn-cs"/>
          <a:sym typeface="Lucida Grande" charset="0"/>
        </a:defRPr>
      </a:lvl2pPr>
      <a:lvl3pPr marL="1143000" indent="-228600" algn="ctr" rtl="0" eaLnBrk="0" fontAlgn="base" hangingPunct="0">
        <a:spcBef>
          <a:spcPct val="0"/>
        </a:spcBef>
        <a:spcAft>
          <a:spcPct val="0"/>
        </a:spcAft>
        <a:buChar char="•"/>
        <a:defRPr sz="2600">
          <a:solidFill>
            <a:schemeClr val="tx1"/>
          </a:solidFill>
          <a:latin typeface="+mn-lt"/>
          <a:ea typeface="+mn-ea"/>
          <a:cs typeface="+mn-cs"/>
          <a:sym typeface="Lucida Grande" charset="0"/>
        </a:defRPr>
      </a:lvl3pPr>
      <a:lvl4pPr marL="1600200" indent="-228600" algn="ctr" rtl="0" eaLnBrk="0" fontAlgn="base" hangingPunct="0">
        <a:spcBef>
          <a:spcPct val="0"/>
        </a:spcBef>
        <a:spcAft>
          <a:spcPct val="0"/>
        </a:spcAft>
        <a:buChar char="–"/>
        <a:defRPr sz="2600">
          <a:solidFill>
            <a:schemeClr val="tx1"/>
          </a:solidFill>
          <a:latin typeface="+mn-lt"/>
          <a:ea typeface="+mn-ea"/>
          <a:cs typeface="+mn-cs"/>
          <a:sym typeface="Lucida Grande" charset="0"/>
        </a:defRPr>
      </a:lvl4pPr>
      <a:lvl5pPr marL="2057400" indent="-228600" algn="ctr" rtl="0" eaLnBrk="0" fontAlgn="base" hangingPunct="0">
        <a:spcBef>
          <a:spcPct val="0"/>
        </a:spcBef>
        <a:spcAft>
          <a:spcPct val="0"/>
        </a:spcAft>
        <a:buChar char="»"/>
        <a:defRPr sz="2600">
          <a:solidFill>
            <a:schemeClr val="tx1"/>
          </a:solidFill>
          <a:latin typeface="+mn-lt"/>
          <a:ea typeface="+mn-ea"/>
          <a:cs typeface="+mn-cs"/>
          <a:sym typeface="Lucida Grande" charset="0"/>
        </a:defRPr>
      </a:lvl5pPr>
      <a:lvl6pPr marL="457200" algn="ctr" rtl="0" fontAlgn="base">
        <a:spcBef>
          <a:spcPct val="0"/>
        </a:spcBef>
        <a:spcAft>
          <a:spcPct val="0"/>
        </a:spcAft>
        <a:defRPr sz="2600">
          <a:solidFill>
            <a:schemeClr val="tx1"/>
          </a:solidFill>
          <a:latin typeface="+mn-lt"/>
          <a:ea typeface="+mn-ea"/>
          <a:cs typeface="+mn-cs"/>
          <a:sym typeface="Lucida Grande" pitchFamily="-65" charset="0"/>
        </a:defRPr>
      </a:lvl6pPr>
      <a:lvl7pPr marL="914400" algn="ctr" rtl="0" fontAlgn="base">
        <a:spcBef>
          <a:spcPct val="0"/>
        </a:spcBef>
        <a:spcAft>
          <a:spcPct val="0"/>
        </a:spcAft>
        <a:defRPr sz="2600">
          <a:solidFill>
            <a:schemeClr val="tx1"/>
          </a:solidFill>
          <a:latin typeface="+mn-lt"/>
          <a:ea typeface="+mn-ea"/>
          <a:cs typeface="+mn-cs"/>
          <a:sym typeface="Lucida Grande" pitchFamily="-65" charset="0"/>
        </a:defRPr>
      </a:lvl7pPr>
      <a:lvl8pPr marL="1371600" algn="ctr" rtl="0" fontAlgn="base">
        <a:spcBef>
          <a:spcPct val="0"/>
        </a:spcBef>
        <a:spcAft>
          <a:spcPct val="0"/>
        </a:spcAft>
        <a:defRPr sz="2600">
          <a:solidFill>
            <a:schemeClr val="tx1"/>
          </a:solidFill>
          <a:latin typeface="+mn-lt"/>
          <a:ea typeface="+mn-ea"/>
          <a:cs typeface="+mn-cs"/>
          <a:sym typeface="Lucida Grande" pitchFamily="-65" charset="0"/>
        </a:defRPr>
      </a:lvl8pPr>
      <a:lvl9pPr marL="1828800" algn="ctr" rtl="0" fontAlgn="base">
        <a:spcBef>
          <a:spcPct val="0"/>
        </a:spcBef>
        <a:spcAft>
          <a:spcPct val="0"/>
        </a:spcAft>
        <a:defRPr sz="2600">
          <a:solidFill>
            <a:schemeClr val="tx1"/>
          </a:solidFill>
          <a:latin typeface="+mn-lt"/>
          <a:ea typeface="+mn-ea"/>
          <a:cs typeface="+mn-cs"/>
          <a:sym typeface="Lucida Grande"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4754" name="Rectangle 1"/>
          <p:cNvSpPr>
            <a:spLocks noChangeArrowheads="1"/>
          </p:cNvSpPr>
          <p:nvPr>
            <p:ph type="title"/>
          </p:nvPr>
        </p:nvSpPr>
        <p:spPr bwMode="auto">
          <a:xfrm>
            <a:off x="990600" y="203200"/>
            <a:ext cx="8178800" cy="1905000"/>
          </a:xfrm>
          <a:prstGeom prst="rect">
            <a:avLst/>
          </a:prstGeom>
          <a:noFill/>
          <a:ln w="12700">
            <a:noFill/>
            <a:miter lim="800000"/>
            <a:headEnd/>
            <a:tailEnd/>
          </a:ln>
        </p:spPr>
        <p:txBody>
          <a:bodyPr vert="horz" wrap="square" lIns="137160" tIns="0" rIns="164592" bIns="0" numCol="1" anchor="ctr" anchorCtr="0" compatLnSpc="1">
            <a:prstTxWarp prst="textNoShape">
              <a:avLst/>
            </a:prstTxWarp>
          </a:bodyPr>
          <a:lstStyle/>
          <a:p>
            <a:pPr lvl="0"/>
            <a:r>
              <a:rPr lang="en-US">
                <a:sym typeface="Lucida Grande" charset="0"/>
              </a:rPr>
              <a:t>Title Text</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p:txStyles>
    <p:titleStyle>
      <a:lvl1pPr marL="25400" indent="-25400" algn="ctr" rtl="0" eaLnBrk="0" fontAlgn="base" hangingPunct="0">
        <a:spcBef>
          <a:spcPct val="0"/>
        </a:spcBef>
        <a:spcAft>
          <a:spcPct val="0"/>
        </a:spcAft>
        <a:defRPr sz="6400">
          <a:solidFill>
            <a:schemeClr val="tx1"/>
          </a:solidFill>
          <a:latin typeface="+mj-lt"/>
          <a:ea typeface="+mj-ea"/>
          <a:cs typeface="+mj-cs"/>
          <a:sym typeface="Lucida Grande" charset="0"/>
        </a:defRPr>
      </a:lvl1pPr>
      <a:lvl2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2pPr>
      <a:lvl3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3pPr>
      <a:lvl4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4pPr>
      <a:lvl5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5pPr>
      <a:lvl6pPr marL="4826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6pPr>
      <a:lvl7pPr marL="9398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7pPr>
      <a:lvl8pPr marL="13970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8pPr>
      <a:lvl9pPr marL="18542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9pPr>
    </p:titleStyle>
    <p:bodyStyle>
      <a:lvl1pPr marL="831850" indent="-577850" algn="l" rtl="0" eaLnBrk="0" fontAlgn="base" hangingPunct="0">
        <a:spcBef>
          <a:spcPts val="18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1pPr>
      <a:lvl2pPr marL="1174750" indent="-577850" algn="l" rtl="0" eaLnBrk="0" fontAlgn="base" hangingPunct="0">
        <a:spcBef>
          <a:spcPts val="18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2pPr>
      <a:lvl3pPr marL="1517650" indent="-577850" algn="l" rtl="0" eaLnBrk="0" fontAlgn="base" hangingPunct="0">
        <a:spcBef>
          <a:spcPts val="18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3pPr>
      <a:lvl4pPr marL="1873250" indent="-577850" algn="l" rtl="0" eaLnBrk="0" fontAlgn="base" hangingPunct="0">
        <a:spcBef>
          <a:spcPts val="18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4pPr>
      <a:lvl5pPr marL="2216150" indent="-577850" algn="l" rtl="0" eaLnBrk="0" fontAlgn="base" hangingPunct="0">
        <a:spcBef>
          <a:spcPts val="18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5pPr>
      <a:lvl6pPr marL="2673350" indent="-577850" algn="l" rtl="0" fontAlgn="base">
        <a:spcBef>
          <a:spcPts val="1800"/>
        </a:spcBef>
        <a:spcAft>
          <a:spcPct val="0"/>
        </a:spcAft>
        <a:buClr>
          <a:srgbClr val="000000"/>
        </a:buClr>
        <a:buSzPct val="171000"/>
        <a:buFont typeface="Lucida Grande" pitchFamily="-65" charset="0"/>
        <a:buChar char="•"/>
        <a:defRPr sz="3200">
          <a:solidFill>
            <a:schemeClr val="tx1"/>
          </a:solidFill>
          <a:latin typeface="+mn-lt"/>
          <a:ea typeface="+mn-ea"/>
          <a:cs typeface="+mn-cs"/>
          <a:sym typeface="Lucida Grande" pitchFamily="-65" charset="0"/>
        </a:defRPr>
      </a:lvl6pPr>
      <a:lvl7pPr marL="3130550" indent="-577850" algn="l" rtl="0" fontAlgn="base">
        <a:spcBef>
          <a:spcPts val="1800"/>
        </a:spcBef>
        <a:spcAft>
          <a:spcPct val="0"/>
        </a:spcAft>
        <a:buClr>
          <a:srgbClr val="000000"/>
        </a:buClr>
        <a:buSzPct val="171000"/>
        <a:buFont typeface="Lucida Grande" pitchFamily="-65" charset="0"/>
        <a:buChar char="•"/>
        <a:defRPr sz="3200">
          <a:solidFill>
            <a:schemeClr val="tx1"/>
          </a:solidFill>
          <a:latin typeface="+mn-lt"/>
          <a:ea typeface="+mn-ea"/>
          <a:cs typeface="+mn-cs"/>
          <a:sym typeface="Lucida Grande" pitchFamily="-65" charset="0"/>
        </a:defRPr>
      </a:lvl7pPr>
      <a:lvl8pPr marL="3587750" indent="-577850" algn="l" rtl="0" fontAlgn="base">
        <a:spcBef>
          <a:spcPts val="1800"/>
        </a:spcBef>
        <a:spcAft>
          <a:spcPct val="0"/>
        </a:spcAft>
        <a:buClr>
          <a:srgbClr val="000000"/>
        </a:buClr>
        <a:buSzPct val="171000"/>
        <a:buFont typeface="Lucida Grande" pitchFamily="-65" charset="0"/>
        <a:buChar char="•"/>
        <a:defRPr sz="3200">
          <a:solidFill>
            <a:schemeClr val="tx1"/>
          </a:solidFill>
          <a:latin typeface="+mn-lt"/>
          <a:ea typeface="+mn-ea"/>
          <a:cs typeface="+mn-cs"/>
          <a:sym typeface="Lucida Grande" pitchFamily="-65" charset="0"/>
        </a:defRPr>
      </a:lvl8pPr>
      <a:lvl9pPr marL="4044950" indent="-577850" algn="l" rtl="0" fontAlgn="base">
        <a:spcBef>
          <a:spcPts val="1800"/>
        </a:spcBef>
        <a:spcAft>
          <a:spcPct val="0"/>
        </a:spcAft>
        <a:buClr>
          <a:srgbClr val="000000"/>
        </a:buClr>
        <a:buSzPct val="171000"/>
        <a:buFont typeface="Lucida Grande" pitchFamily="-65" charset="0"/>
        <a:buChar char="•"/>
        <a:defRPr sz="3200">
          <a:solidFill>
            <a:schemeClr val="tx1"/>
          </a:solidFill>
          <a:latin typeface="+mn-lt"/>
          <a:ea typeface="+mn-ea"/>
          <a:cs typeface="+mn-cs"/>
          <a:sym typeface="Lucida Grande"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p:txStyles>
    <p:titleStyle>
      <a:lvl1pPr marL="25400" indent="-25400" algn="ctr" rtl="0" eaLnBrk="0" fontAlgn="base" hangingPunct="0">
        <a:spcBef>
          <a:spcPct val="0"/>
        </a:spcBef>
        <a:spcAft>
          <a:spcPct val="0"/>
        </a:spcAft>
        <a:defRPr sz="6400">
          <a:solidFill>
            <a:schemeClr val="tx1"/>
          </a:solidFill>
          <a:latin typeface="+mj-lt"/>
          <a:ea typeface="+mj-ea"/>
          <a:cs typeface="+mj-cs"/>
          <a:sym typeface="Lucida Grande" charset="0"/>
        </a:defRPr>
      </a:lvl1pPr>
      <a:lvl2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2pPr>
      <a:lvl3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3pPr>
      <a:lvl4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4pPr>
      <a:lvl5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5pPr>
      <a:lvl6pPr marL="4826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6pPr>
      <a:lvl7pPr marL="9398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7pPr>
      <a:lvl8pPr marL="13970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8pPr>
      <a:lvl9pPr marL="18542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9pPr>
    </p:titleStyle>
    <p:bodyStyle>
      <a:lvl1pPr marL="831850" indent="-577850" algn="l" rtl="0" eaLnBrk="0" fontAlgn="base" hangingPunct="0">
        <a:spcBef>
          <a:spcPts val="18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1pPr>
      <a:lvl2pPr marL="1174750" indent="-577850" algn="l" rtl="0" eaLnBrk="0" fontAlgn="base" hangingPunct="0">
        <a:spcBef>
          <a:spcPts val="18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2pPr>
      <a:lvl3pPr marL="1517650" indent="-577850" algn="l" rtl="0" eaLnBrk="0" fontAlgn="base" hangingPunct="0">
        <a:spcBef>
          <a:spcPts val="18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3pPr>
      <a:lvl4pPr marL="1873250" indent="-577850" algn="l" rtl="0" eaLnBrk="0" fontAlgn="base" hangingPunct="0">
        <a:spcBef>
          <a:spcPts val="18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4pPr>
      <a:lvl5pPr marL="2216150" indent="-577850" algn="l" rtl="0" eaLnBrk="0" fontAlgn="base" hangingPunct="0">
        <a:spcBef>
          <a:spcPts val="1800"/>
        </a:spcBef>
        <a:spcAft>
          <a:spcPct val="0"/>
        </a:spcAft>
        <a:buClr>
          <a:srgbClr val="000000"/>
        </a:buClr>
        <a:buSzPct val="171000"/>
        <a:buFont typeface="Lucida Grande" charset="0"/>
        <a:buChar char="•"/>
        <a:defRPr sz="3200">
          <a:solidFill>
            <a:schemeClr val="tx1"/>
          </a:solidFill>
          <a:latin typeface="+mn-lt"/>
          <a:ea typeface="+mn-ea"/>
          <a:cs typeface="+mn-cs"/>
          <a:sym typeface="Lucida Grande" charset="0"/>
        </a:defRPr>
      </a:lvl5pPr>
      <a:lvl6pPr marL="2673350" indent="-577850" algn="l" rtl="0" fontAlgn="base">
        <a:spcBef>
          <a:spcPts val="1800"/>
        </a:spcBef>
        <a:spcAft>
          <a:spcPct val="0"/>
        </a:spcAft>
        <a:buClr>
          <a:srgbClr val="000000"/>
        </a:buClr>
        <a:buSzPct val="171000"/>
        <a:buFont typeface="Lucida Grande" pitchFamily="-65" charset="0"/>
        <a:buChar char="•"/>
        <a:defRPr sz="3200">
          <a:solidFill>
            <a:schemeClr val="tx1"/>
          </a:solidFill>
          <a:latin typeface="+mn-lt"/>
          <a:ea typeface="+mn-ea"/>
          <a:cs typeface="+mn-cs"/>
          <a:sym typeface="Lucida Grande" pitchFamily="-65" charset="0"/>
        </a:defRPr>
      </a:lvl6pPr>
      <a:lvl7pPr marL="3130550" indent="-577850" algn="l" rtl="0" fontAlgn="base">
        <a:spcBef>
          <a:spcPts val="1800"/>
        </a:spcBef>
        <a:spcAft>
          <a:spcPct val="0"/>
        </a:spcAft>
        <a:buClr>
          <a:srgbClr val="000000"/>
        </a:buClr>
        <a:buSzPct val="171000"/>
        <a:buFont typeface="Lucida Grande" pitchFamily="-65" charset="0"/>
        <a:buChar char="•"/>
        <a:defRPr sz="3200">
          <a:solidFill>
            <a:schemeClr val="tx1"/>
          </a:solidFill>
          <a:latin typeface="+mn-lt"/>
          <a:ea typeface="+mn-ea"/>
          <a:cs typeface="+mn-cs"/>
          <a:sym typeface="Lucida Grande" pitchFamily="-65" charset="0"/>
        </a:defRPr>
      </a:lvl7pPr>
      <a:lvl8pPr marL="3587750" indent="-577850" algn="l" rtl="0" fontAlgn="base">
        <a:spcBef>
          <a:spcPts val="1800"/>
        </a:spcBef>
        <a:spcAft>
          <a:spcPct val="0"/>
        </a:spcAft>
        <a:buClr>
          <a:srgbClr val="000000"/>
        </a:buClr>
        <a:buSzPct val="171000"/>
        <a:buFont typeface="Lucida Grande" pitchFamily="-65" charset="0"/>
        <a:buChar char="•"/>
        <a:defRPr sz="3200">
          <a:solidFill>
            <a:schemeClr val="tx1"/>
          </a:solidFill>
          <a:latin typeface="+mn-lt"/>
          <a:ea typeface="+mn-ea"/>
          <a:cs typeface="+mn-cs"/>
          <a:sym typeface="Lucida Grande" pitchFamily="-65" charset="0"/>
        </a:defRPr>
      </a:lvl8pPr>
      <a:lvl9pPr marL="4044950" indent="-577850" algn="l" rtl="0" fontAlgn="base">
        <a:spcBef>
          <a:spcPts val="1800"/>
        </a:spcBef>
        <a:spcAft>
          <a:spcPct val="0"/>
        </a:spcAft>
        <a:buClr>
          <a:srgbClr val="000000"/>
        </a:buClr>
        <a:buSzPct val="171000"/>
        <a:buFont typeface="Lucida Grande" pitchFamily="-65" charset="0"/>
        <a:buChar char="•"/>
        <a:defRPr sz="3200">
          <a:solidFill>
            <a:schemeClr val="tx1"/>
          </a:solidFill>
          <a:latin typeface="+mn-lt"/>
          <a:ea typeface="+mn-ea"/>
          <a:cs typeface="+mn-cs"/>
          <a:sym typeface="Lucida Grande"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9330" name="Rectangle 1"/>
          <p:cNvSpPr>
            <a:spLocks noChangeArrowheads="1"/>
          </p:cNvSpPr>
          <p:nvPr>
            <p:ph type="title"/>
          </p:nvPr>
        </p:nvSpPr>
        <p:spPr bwMode="auto">
          <a:xfrm>
            <a:off x="990600" y="203200"/>
            <a:ext cx="8178800" cy="1905000"/>
          </a:xfrm>
          <a:prstGeom prst="rect">
            <a:avLst/>
          </a:prstGeom>
          <a:noFill/>
          <a:ln w="12700">
            <a:noFill/>
            <a:miter lim="800000"/>
            <a:headEnd/>
            <a:tailEnd/>
          </a:ln>
        </p:spPr>
        <p:txBody>
          <a:bodyPr vert="horz" wrap="square" lIns="137160" tIns="0" rIns="164592" bIns="0" numCol="1" anchor="ctr" anchorCtr="0" compatLnSpc="1">
            <a:prstTxWarp prst="textNoShape">
              <a:avLst/>
            </a:prstTxWarp>
          </a:bodyPr>
          <a:lstStyle/>
          <a:p>
            <a:pPr lvl="0"/>
            <a:r>
              <a:rPr lang="en-US">
                <a:sym typeface="Lucida Grande" charset="0"/>
              </a:rPr>
              <a:t>Title Text</a:t>
            </a:r>
          </a:p>
        </p:txBody>
      </p:sp>
      <p:sp>
        <p:nvSpPr>
          <p:cNvPr id="99331" name="Rectangle 2"/>
          <p:cNvSpPr>
            <a:spLocks noChangeArrowheads="1"/>
          </p:cNvSpPr>
          <p:nvPr>
            <p:ph type="body" idx="1"/>
          </p:nvPr>
        </p:nvSpPr>
        <p:spPr bwMode="auto">
          <a:xfrm>
            <a:off x="990600" y="2159000"/>
            <a:ext cx="3937000" cy="4470400"/>
          </a:xfrm>
          <a:prstGeom prst="rect">
            <a:avLst/>
          </a:prstGeom>
          <a:noFill/>
          <a:ln w="12700">
            <a:noFill/>
            <a:miter lim="800000"/>
            <a:headEnd/>
            <a:tailEnd/>
          </a:ln>
        </p:spPr>
        <p:txBody>
          <a:bodyPr vert="horz" wrap="square" lIns="45720" tIns="0" rIns="45720" bIns="0" numCol="1" anchor="ctr" anchorCtr="0" compatLnSpc="1">
            <a:prstTxWarp prst="textNoShape">
              <a:avLst/>
            </a:prstTxWarp>
          </a:bodyPr>
          <a:lstStyle/>
          <a:p>
            <a:pPr lvl="0"/>
            <a:r>
              <a:rPr lang="en-US">
                <a:sym typeface="Lucida Grande" charset="0"/>
              </a:rPr>
              <a:t>Body Level One</a:t>
            </a:r>
          </a:p>
          <a:p>
            <a:pPr lvl="1"/>
            <a:r>
              <a:rPr lang="en-US">
                <a:sym typeface="Lucida Grande" charset="0"/>
              </a:rPr>
              <a:t>Body Level Two</a:t>
            </a:r>
          </a:p>
          <a:p>
            <a:pPr lvl="2"/>
            <a:r>
              <a:rPr lang="en-US">
                <a:sym typeface="Lucida Grande" charset="0"/>
              </a:rPr>
              <a:t>Body Level Three</a:t>
            </a:r>
          </a:p>
          <a:p>
            <a:pPr lvl="3"/>
            <a:r>
              <a:rPr lang="en-US">
                <a:sym typeface="Lucida Grande" charset="0"/>
              </a:rPr>
              <a:t>Body Level Four</a:t>
            </a:r>
          </a:p>
          <a:p>
            <a:pPr lvl="4"/>
            <a:r>
              <a:rPr lang="en-US">
                <a:sym typeface="Lucida Grande" charset="0"/>
              </a:rPr>
              <a:t>Body Level Five</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p:txStyles>
    <p:titleStyle>
      <a:lvl1pPr marL="25400" indent="-25400" algn="ctr" rtl="0" eaLnBrk="0" fontAlgn="base" hangingPunct="0">
        <a:spcBef>
          <a:spcPct val="0"/>
        </a:spcBef>
        <a:spcAft>
          <a:spcPct val="0"/>
        </a:spcAft>
        <a:defRPr sz="6400">
          <a:solidFill>
            <a:schemeClr val="tx1"/>
          </a:solidFill>
          <a:latin typeface="+mj-lt"/>
          <a:ea typeface="+mj-ea"/>
          <a:cs typeface="+mj-cs"/>
          <a:sym typeface="Lucida Grande" charset="0"/>
        </a:defRPr>
      </a:lvl1pPr>
      <a:lvl2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2pPr>
      <a:lvl3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3pPr>
      <a:lvl4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4pPr>
      <a:lvl5pPr marL="25400" indent="-25400" algn="ctr" rtl="0" eaLnBrk="0" fontAlgn="base" hangingPunct="0">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charset="0"/>
        </a:defRPr>
      </a:lvl5pPr>
      <a:lvl6pPr marL="4826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6pPr>
      <a:lvl7pPr marL="9398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7pPr>
      <a:lvl8pPr marL="13970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8pPr>
      <a:lvl9pPr marL="1854200" algn="ctr" rtl="0" fontAlgn="base">
        <a:spcBef>
          <a:spcPct val="0"/>
        </a:spcBef>
        <a:spcAft>
          <a:spcPct val="0"/>
        </a:spcAft>
        <a:defRPr sz="6400">
          <a:solidFill>
            <a:schemeClr val="tx1"/>
          </a:solidFill>
          <a:latin typeface="Lucida Grande" pitchFamily="-65" charset="0"/>
          <a:ea typeface="Lucida Grande" pitchFamily="-65" charset="0"/>
          <a:cs typeface="Lucida Grande" pitchFamily="-65" charset="0"/>
          <a:sym typeface="Lucida Grande" pitchFamily="-65" charset="0"/>
        </a:defRPr>
      </a:lvl9pPr>
    </p:titleStyle>
    <p:bodyStyle>
      <a:lvl1pPr marL="7858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1pPr>
      <a:lvl2pPr marL="11287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2pPr>
      <a:lvl3pPr marL="14716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3pPr>
      <a:lvl4pPr marL="18272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4pPr>
      <a:lvl5pPr marL="2170113" indent="-577850" algn="l" rtl="0" eaLnBrk="0" fontAlgn="base" hangingPunct="0">
        <a:spcBef>
          <a:spcPts val="2900"/>
        </a:spcBef>
        <a:spcAft>
          <a:spcPct val="0"/>
        </a:spcAft>
        <a:buClr>
          <a:srgbClr val="000000"/>
        </a:buClr>
        <a:buSzPct val="171000"/>
        <a:buFont typeface="Lucida Grande" charset="0"/>
        <a:buChar char="•"/>
        <a:defRPr sz="2400">
          <a:solidFill>
            <a:schemeClr val="tx1"/>
          </a:solidFill>
          <a:latin typeface="+mn-lt"/>
          <a:ea typeface="+mn-ea"/>
          <a:cs typeface="+mn-cs"/>
          <a:sym typeface="Lucida Grande" charset="0"/>
        </a:defRPr>
      </a:lvl5pPr>
      <a:lvl6pPr marL="2627313" indent="-577850" algn="l" rtl="0" fontAlgn="base">
        <a:spcBef>
          <a:spcPts val="2900"/>
        </a:spcBef>
        <a:spcAft>
          <a:spcPct val="0"/>
        </a:spcAft>
        <a:buClr>
          <a:srgbClr val="000000"/>
        </a:buClr>
        <a:buSzPct val="171000"/>
        <a:buFont typeface="Lucida Grande" pitchFamily="-65" charset="0"/>
        <a:buChar char="•"/>
        <a:defRPr sz="2400">
          <a:solidFill>
            <a:schemeClr val="tx1"/>
          </a:solidFill>
          <a:latin typeface="+mn-lt"/>
          <a:ea typeface="+mn-ea"/>
          <a:cs typeface="+mn-cs"/>
          <a:sym typeface="Lucida Grande" pitchFamily="-65" charset="0"/>
        </a:defRPr>
      </a:lvl6pPr>
      <a:lvl7pPr marL="3084513" indent="-577850" algn="l" rtl="0" fontAlgn="base">
        <a:spcBef>
          <a:spcPts val="2900"/>
        </a:spcBef>
        <a:spcAft>
          <a:spcPct val="0"/>
        </a:spcAft>
        <a:buClr>
          <a:srgbClr val="000000"/>
        </a:buClr>
        <a:buSzPct val="171000"/>
        <a:buFont typeface="Lucida Grande" pitchFamily="-65" charset="0"/>
        <a:buChar char="•"/>
        <a:defRPr sz="2400">
          <a:solidFill>
            <a:schemeClr val="tx1"/>
          </a:solidFill>
          <a:latin typeface="+mn-lt"/>
          <a:ea typeface="+mn-ea"/>
          <a:cs typeface="+mn-cs"/>
          <a:sym typeface="Lucida Grande" pitchFamily="-65" charset="0"/>
        </a:defRPr>
      </a:lvl7pPr>
      <a:lvl8pPr marL="3541713" indent="-577850" algn="l" rtl="0" fontAlgn="base">
        <a:spcBef>
          <a:spcPts val="2900"/>
        </a:spcBef>
        <a:spcAft>
          <a:spcPct val="0"/>
        </a:spcAft>
        <a:buClr>
          <a:srgbClr val="000000"/>
        </a:buClr>
        <a:buSzPct val="171000"/>
        <a:buFont typeface="Lucida Grande" pitchFamily="-65" charset="0"/>
        <a:buChar char="•"/>
        <a:defRPr sz="2400">
          <a:solidFill>
            <a:schemeClr val="tx1"/>
          </a:solidFill>
          <a:latin typeface="+mn-lt"/>
          <a:ea typeface="+mn-ea"/>
          <a:cs typeface="+mn-cs"/>
          <a:sym typeface="Lucida Grande" pitchFamily="-65" charset="0"/>
        </a:defRPr>
      </a:lvl8pPr>
      <a:lvl9pPr marL="3998913" indent="-577850" algn="l" rtl="0" fontAlgn="base">
        <a:spcBef>
          <a:spcPts val="2900"/>
        </a:spcBef>
        <a:spcAft>
          <a:spcPct val="0"/>
        </a:spcAft>
        <a:buClr>
          <a:srgbClr val="000000"/>
        </a:buClr>
        <a:buSzPct val="171000"/>
        <a:buFont typeface="Lucida Grande" pitchFamily="-65" charset="0"/>
        <a:buChar char="•"/>
        <a:defRPr sz="2400">
          <a:solidFill>
            <a:schemeClr val="tx1"/>
          </a:solidFill>
          <a:latin typeface="+mn-lt"/>
          <a:ea typeface="+mn-ea"/>
          <a:cs typeface="+mn-cs"/>
          <a:sym typeface="Lucida Grande"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lstStyle/>
          <a:p>
            <a:pPr marL="0" indent="0" eaLnBrk="1" hangingPunct="1"/>
            <a:r>
              <a:rPr lang="en-US" sz="4000" smtClean="0"/>
              <a:t>Introduction</a:t>
            </a:r>
            <a:r>
              <a:rPr lang="el-GR" sz="4000" smtClean="0"/>
              <a:t> </a:t>
            </a:r>
            <a:r>
              <a:rPr lang="en-US" sz="4000" smtClean="0"/>
              <a:t>to shared memory parallel programming with OpenMP</a:t>
            </a:r>
          </a:p>
        </p:txBody>
      </p:sp>
      <p:sp>
        <p:nvSpPr>
          <p:cNvPr id="3" name="Subtitle 4"/>
          <p:cNvSpPr txBox="1">
            <a:spLocks/>
          </p:cNvSpPr>
          <p:nvPr/>
        </p:nvSpPr>
        <p:spPr>
          <a:xfrm>
            <a:off x="4699000" y="5715000"/>
            <a:ext cx="5461000" cy="990600"/>
          </a:xfrm>
          <a:prstGeom prst="rect">
            <a:avLst/>
          </a:prstGeom>
          <a:solidFill>
            <a:schemeClr val="bg1">
              <a:alpha val="57000"/>
            </a:schemeClr>
          </a:solidFill>
          <a:effectLst>
            <a:outerShdw blurRad="76200" dist="38100" dir="2700000">
              <a:srgbClr val="000000">
                <a:alpha val="30000"/>
              </a:srgbClr>
            </a:outerShdw>
          </a:effectLst>
        </p:spPr>
        <p:txBody>
          <a:bodyPr>
            <a:prstTxWarp prst="textNoShape">
              <a:avLst/>
            </a:prstTxWarp>
          </a:bodyPr>
          <a:lstStyle/>
          <a:p>
            <a:pPr algn="l" eaLnBrk="0" hangingPunct="0">
              <a:defRPr/>
            </a:pPr>
            <a:r>
              <a:rPr lang="en-US" sz="1800" i="1" kern="0" dirty="0">
                <a:solidFill>
                  <a:srgbClr val="59534A"/>
                </a:solidFill>
                <a:latin typeface="+mn-lt"/>
                <a:ea typeface="+mn-ea"/>
                <a:cs typeface="+mn-cs"/>
                <a:sym typeface="Verdana" pitchFamily="-106" charset="0"/>
              </a:rPr>
              <a:t>Paschalis </a:t>
            </a:r>
            <a:r>
              <a:rPr lang="en-US" sz="1800" i="1" kern="0" dirty="0" err="1">
                <a:solidFill>
                  <a:srgbClr val="59534A"/>
                </a:solidFill>
                <a:latin typeface="+mn-lt"/>
                <a:ea typeface="+mn-ea"/>
                <a:cs typeface="+mn-cs"/>
                <a:sym typeface="Verdana" pitchFamily="-106" charset="0"/>
              </a:rPr>
              <a:t>Korosoglou</a:t>
            </a:r>
            <a:r>
              <a:rPr lang="en-US" sz="1800" i="1" kern="0" dirty="0">
                <a:solidFill>
                  <a:srgbClr val="59534A"/>
                </a:solidFill>
                <a:latin typeface="+mn-lt"/>
                <a:ea typeface="+mn-ea"/>
                <a:cs typeface="+mn-cs"/>
                <a:sym typeface="Verdana" pitchFamily="-106" charset="0"/>
              </a:rPr>
              <a:t> (</a:t>
            </a:r>
            <a:r>
              <a:rPr lang="en-US" sz="1800" i="1" u="sng" kern="0" dirty="0" err="1">
                <a:solidFill>
                  <a:srgbClr val="59534A"/>
                </a:solidFill>
                <a:latin typeface="+mn-lt"/>
                <a:ea typeface="+mn-ea"/>
                <a:cs typeface="+mn-cs"/>
                <a:sym typeface="Verdana" pitchFamily="-106" charset="0"/>
              </a:rPr>
              <a:t>support@grid.auth.gr</a:t>
            </a:r>
            <a:r>
              <a:rPr lang="en-US" sz="1800" i="1" kern="0" dirty="0">
                <a:solidFill>
                  <a:srgbClr val="59534A"/>
                </a:solidFill>
                <a:latin typeface="+mn-lt"/>
                <a:ea typeface="+mn-ea"/>
                <a:cs typeface="+mn-cs"/>
                <a:sym typeface="Verdana" pitchFamily="-106" charset="0"/>
              </a:rPr>
              <a:t>)</a:t>
            </a:r>
          </a:p>
          <a:p>
            <a:pPr algn="l" eaLnBrk="0" hangingPunct="0">
              <a:defRPr/>
            </a:pPr>
            <a:r>
              <a:rPr lang="en-US" sz="1800" i="1" kern="0" dirty="0">
                <a:solidFill>
                  <a:srgbClr val="59534A"/>
                </a:solidFill>
                <a:latin typeface="+mn-lt"/>
                <a:ea typeface="+mn-ea"/>
                <a:cs typeface="+mn-cs"/>
                <a:sym typeface="Verdana" pitchFamily="-106" charset="0"/>
              </a:rPr>
              <a:t>User and Application Support</a:t>
            </a:r>
          </a:p>
          <a:p>
            <a:pPr algn="l" eaLnBrk="0" hangingPunct="0">
              <a:defRPr/>
            </a:pPr>
            <a:r>
              <a:rPr lang="en-US" sz="1800" i="1" kern="0" dirty="0">
                <a:solidFill>
                  <a:srgbClr val="59534A"/>
                </a:solidFill>
                <a:latin typeface="+mn-lt"/>
                <a:ea typeface="+mn-ea"/>
                <a:cs typeface="+mn-cs"/>
                <a:sym typeface="Verdana" pitchFamily="-106" charset="0"/>
              </a:rPr>
              <a:t>Scientific Computing Center @ AUTH</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Common API calls example</a:t>
            </a:r>
            <a:endParaRPr lang="en-US" dirty="0"/>
          </a:p>
        </p:txBody>
      </p:sp>
      <p:sp>
        <p:nvSpPr>
          <p:cNvPr id="147459" name="Slide Number Placeholder 3"/>
          <p:cNvSpPr>
            <a:spLocks noGrp="1"/>
          </p:cNvSpPr>
          <p:nvPr>
            <p:ph type="sldNum" sz="quarter" idx="10"/>
          </p:nvPr>
        </p:nvSpPr>
        <p:spPr>
          <a:noFill/>
        </p:spPr>
        <p:txBody>
          <a:bodyPr/>
          <a:lstStyle/>
          <a:p>
            <a:fld id="{2A8BE0AC-A936-9045-ADEE-97B5F493A285}" type="slidenum">
              <a:rPr lang="en-US" smtClean="0"/>
              <a:pPr/>
              <a:t>10</a:t>
            </a:fld>
            <a:endParaRPr lang="en-US" smtClean="0"/>
          </a:p>
        </p:txBody>
      </p:sp>
      <p:pic>
        <p:nvPicPr>
          <p:cNvPr id="147460" name="Picture 4"/>
          <p:cNvPicPr>
            <a:picLocks noChangeAspect="1"/>
          </p:cNvPicPr>
          <p:nvPr/>
        </p:nvPicPr>
        <p:blipFill>
          <a:blip r:embed="rId2"/>
          <a:srcRect/>
          <a:stretch>
            <a:fillRect/>
          </a:stretch>
        </p:blipFill>
        <p:spPr bwMode="auto">
          <a:xfrm>
            <a:off x="203200" y="1371600"/>
            <a:ext cx="9893300" cy="5842000"/>
          </a:xfrm>
          <a:prstGeom prst="rect">
            <a:avLst/>
          </a:prstGeom>
          <a:noFill/>
          <a:ln w="9525">
            <a:noFill/>
            <a:miter lim="800000"/>
            <a:headEnd/>
            <a:tailEnd/>
          </a:ln>
        </p:spPr>
      </p:pic>
    </p:spTree>
  </p:cSld>
  <p:clrMapOvr>
    <a:masterClrMapping/>
  </p:clrMapOvr>
  <mc:AlternateContent>
    <mc:Choice xmlns:mp="http://schemas.microsoft.com/office/mac/powerpoint/2008/main" Requires="mp">
      <mp:transition spd="med">
        <mp:cube/>
      </mp:transition>
    </mc:Choice>
    <mc:Fallback>
      <p:transition spd="med">
        <p:cover/>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Data scoping</a:t>
            </a:r>
            <a:endParaRPr lang="en-US" dirty="0"/>
          </a:p>
        </p:txBody>
      </p:sp>
      <p:sp>
        <p:nvSpPr>
          <p:cNvPr id="148483" name="Content Placeholder 2"/>
          <p:cNvSpPr>
            <a:spLocks noGrp="1"/>
          </p:cNvSpPr>
          <p:nvPr>
            <p:ph idx="1"/>
          </p:nvPr>
        </p:nvSpPr>
        <p:spPr>
          <a:xfrm>
            <a:off x="508000" y="1524000"/>
            <a:ext cx="8978900" cy="5435600"/>
          </a:xfrm>
        </p:spPr>
        <p:txBody>
          <a:bodyPr/>
          <a:lstStyle/>
          <a:p>
            <a:r>
              <a:rPr lang="en-US" smtClean="0"/>
              <a:t>For each parallel region the data environment is constructed through a number of clauses</a:t>
            </a:r>
          </a:p>
          <a:p>
            <a:pPr lvl="1"/>
            <a:r>
              <a:rPr lang="en-US" smtClean="0"/>
              <a:t>shared (variable is common among threads)</a:t>
            </a:r>
          </a:p>
          <a:p>
            <a:pPr lvl="1"/>
            <a:r>
              <a:rPr lang="en-US" smtClean="0"/>
              <a:t>private (variable inside the construct is a new variable)</a:t>
            </a:r>
          </a:p>
          <a:p>
            <a:pPr lvl="1"/>
            <a:r>
              <a:rPr lang="en-US" smtClean="0"/>
              <a:t>firstprivate (variable is new but initialized to its original value)</a:t>
            </a:r>
          </a:p>
          <a:p>
            <a:pPr lvl="1"/>
            <a:r>
              <a:rPr lang="en-US" smtClean="0"/>
              <a:t>default (used to set overall defaults for construct)</a:t>
            </a:r>
          </a:p>
          <a:p>
            <a:pPr lvl="1"/>
            <a:r>
              <a:rPr lang="en-US" smtClean="0"/>
              <a:t>lastprivate (variable’s last value is copied outside construct)</a:t>
            </a:r>
          </a:p>
          <a:p>
            <a:pPr lvl="1"/>
            <a:r>
              <a:rPr lang="en-US" smtClean="0"/>
              <a:t>reduction (variable’s value is reduced at the end)</a:t>
            </a:r>
          </a:p>
        </p:txBody>
      </p:sp>
      <p:sp>
        <p:nvSpPr>
          <p:cNvPr id="148484" name="Slide Number Placeholder 3"/>
          <p:cNvSpPr>
            <a:spLocks noGrp="1"/>
          </p:cNvSpPr>
          <p:nvPr>
            <p:ph type="sldNum" sz="quarter" idx="10"/>
          </p:nvPr>
        </p:nvSpPr>
        <p:spPr>
          <a:noFill/>
        </p:spPr>
        <p:txBody>
          <a:bodyPr/>
          <a:lstStyle/>
          <a:p>
            <a:fld id="{1CFB3971-569B-574E-B0FA-CB44479E2260}" type="slidenum">
              <a:rPr lang="en-US" smtClean="0"/>
              <a:pPr/>
              <a:t>11</a:t>
            </a:fld>
            <a:endParaRPr lang="en-US" smtClean="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few examples</a:t>
            </a:r>
            <a:endParaRPr lang="en-US" dirty="0"/>
          </a:p>
        </p:txBody>
      </p:sp>
      <p:sp>
        <p:nvSpPr>
          <p:cNvPr id="149507" name="Slide Number Placeholder 3"/>
          <p:cNvSpPr>
            <a:spLocks noGrp="1"/>
          </p:cNvSpPr>
          <p:nvPr>
            <p:ph type="sldNum" sz="quarter" idx="10"/>
          </p:nvPr>
        </p:nvSpPr>
        <p:spPr>
          <a:noFill/>
        </p:spPr>
        <p:txBody>
          <a:bodyPr/>
          <a:lstStyle/>
          <a:p>
            <a:fld id="{27D064A6-0F30-1E49-A853-856ABA63478A}" type="slidenum">
              <a:rPr lang="en-US" smtClean="0"/>
              <a:pPr/>
              <a:t>12</a:t>
            </a:fld>
            <a:endParaRPr lang="en-US" smtClean="0"/>
          </a:p>
        </p:txBody>
      </p:sp>
      <p:pic>
        <p:nvPicPr>
          <p:cNvPr id="5" name="Picture 4"/>
          <p:cNvPicPr>
            <a:picLocks noChangeAspect="1"/>
          </p:cNvPicPr>
          <p:nvPr/>
        </p:nvPicPr>
        <p:blipFill>
          <a:blip r:embed="rId3"/>
          <a:stretch>
            <a:fillRect/>
          </a:stretch>
        </p:blipFill>
        <p:spPr>
          <a:xfrm>
            <a:off x="736600" y="1409700"/>
            <a:ext cx="4559300" cy="16383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stretch>
            <a:fillRect/>
          </a:stretch>
        </p:blipFill>
        <p:spPr>
          <a:xfrm>
            <a:off x="736600" y="3352800"/>
            <a:ext cx="4660900" cy="1676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stretch>
            <a:fillRect/>
          </a:stretch>
        </p:blipFill>
        <p:spPr>
          <a:xfrm>
            <a:off x="736600" y="5334000"/>
            <a:ext cx="4991100" cy="1727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ounded Rectangle 8"/>
          <p:cNvSpPr/>
          <p:nvPr/>
        </p:nvSpPr>
        <p:spPr bwMode="auto">
          <a:xfrm>
            <a:off x="6223000" y="1676400"/>
            <a:ext cx="990600" cy="114300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a:prstTxWarp prst="textNoShape">
              <a:avLst/>
            </a:prstTxWarp>
          </a:bodyPr>
          <a:lstStyle/>
          <a:p>
            <a:r>
              <a:rPr lang="en-US" sz="2000">
                <a:latin typeface="Gill Sans" charset="0"/>
                <a:ea typeface="ヒラギノ角ゴ ProN W3" charset="-128"/>
                <a:cs typeface="ヒラギノ角ゴ ProN W3" charset="-128"/>
                <a:sym typeface="Gill Sans" charset="0"/>
              </a:rPr>
              <a:t>x = 3</a:t>
            </a:r>
          </a:p>
          <a:p>
            <a:r>
              <a:rPr lang="en-US" sz="2000">
                <a:latin typeface="Gill Sans" charset="0"/>
                <a:ea typeface="ヒラギノ角ゴ ProN W3" charset="-128"/>
                <a:cs typeface="ヒラギノ角ゴ ProN W3" charset="-128"/>
                <a:sym typeface="Gill Sans" charset="0"/>
              </a:rPr>
              <a:t>x = 2</a:t>
            </a:r>
          </a:p>
          <a:p>
            <a:r>
              <a:rPr lang="en-US" sz="2000">
                <a:latin typeface="Gill Sans" charset="0"/>
                <a:ea typeface="ヒラギノ角ゴ ProN W3" charset="-128"/>
                <a:cs typeface="ヒラギノ角ゴ ProN W3" charset="-128"/>
                <a:sym typeface="Gill Sans" charset="0"/>
              </a:rPr>
              <a:t>x = 3</a:t>
            </a:r>
          </a:p>
        </p:txBody>
      </p:sp>
      <p:sp>
        <p:nvSpPr>
          <p:cNvPr id="11" name="Rounded Rectangle 10"/>
          <p:cNvSpPr/>
          <p:nvPr/>
        </p:nvSpPr>
        <p:spPr bwMode="auto">
          <a:xfrm>
            <a:off x="6223000" y="3962400"/>
            <a:ext cx="2743200" cy="76200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a:prstTxWarp prst="textNoShape">
              <a:avLst/>
            </a:prstTxWarp>
          </a:bodyPr>
          <a:lstStyle/>
          <a:p>
            <a:r>
              <a:rPr lang="en-US" sz="2000">
                <a:latin typeface="Gill Sans" charset="0"/>
                <a:ea typeface="ヒラギノ角ゴ ProN W3" charset="-128"/>
                <a:cs typeface="ヒラギノ角ゴ ProN W3" charset="-128"/>
                <a:sym typeface="Gill Sans" charset="0"/>
              </a:rPr>
              <a:t>Will print anything and then x=1</a:t>
            </a:r>
          </a:p>
        </p:txBody>
      </p:sp>
      <p:sp>
        <p:nvSpPr>
          <p:cNvPr id="12" name="Rounded Rectangle 11"/>
          <p:cNvSpPr/>
          <p:nvPr/>
        </p:nvSpPr>
        <p:spPr bwMode="auto">
          <a:xfrm>
            <a:off x="7289800" y="5638800"/>
            <a:ext cx="990600" cy="121920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a:prstTxWarp prst="textNoShape">
              <a:avLst/>
            </a:prstTxWarp>
          </a:bodyPr>
          <a:lstStyle/>
          <a:p>
            <a:r>
              <a:rPr lang="en-US" sz="2000">
                <a:latin typeface="Gill Sans" charset="0"/>
                <a:ea typeface="ヒラギノ角ゴ ProN W3" charset="-128"/>
                <a:cs typeface="ヒラギノ角ゴ ProN W3" charset="-128"/>
                <a:sym typeface="Gill Sans" charset="0"/>
              </a:rPr>
              <a:t>x = 2</a:t>
            </a:r>
          </a:p>
          <a:p>
            <a:r>
              <a:rPr lang="en-US" sz="2000">
                <a:latin typeface="Gill Sans" charset="0"/>
                <a:ea typeface="ヒラギノ角ゴ ProN W3" charset="-128"/>
                <a:cs typeface="ヒラギノ角ゴ ProN W3" charset="-128"/>
                <a:sym typeface="Gill Sans" charset="0"/>
              </a:rPr>
              <a:t>x = 2</a:t>
            </a:r>
          </a:p>
          <a:p>
            <a:r>
              <a:rPr lang="en-US" sz="2000">
                <a:latin typeface="Gill Sans" charset="0"/>
                <a:ea typeface="ヒラギノ角ゴ ProN W3" charset="-128"/>
                <a:cs typeface="ヒラギノ角ゴ ProN W3" charset="-128"/>
                <a:sym typeface="Gill Sans" charset="0"/>
              </a:rPr>
              <a:t>x = 1</a:t>
            </a:r>
          </a:p>
        </p:txBody>
      </p:sp>
      <p:sp>
        <p:nvSpPr>
          <p:cNvPr id="10" name="Rounded Rectangle 9"/>
          <p:cNvSpPr/>
          <p:nvPr/>
        </p:nvSpPr>
        <p:spPr bwMode="auto">
          <a:xfrm>
            <a:off x="8280400" y="1676400"/>
            <a:ext cx="990600" cy="114300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a:prstTxWarp prst="textNoShape">
              <a:avLst/>
            </a:prstTxWarp>
          </a:bodyPr>
          <a:lstStyle/>
          <a:p>
            <a:r>
              <a:rPr lang="en-US" sz="2000">
                <a:latin typeface="Gill Sans" charset="0"/>
                <a:ea typeface="ヒラギノ角ゴ ProN W3" charset="-128"/>
                <a:cs typeface="ヒラギノ角ゴ ProN W3" charset="-128"/>
                <a:sym typeface="Gill Sans" charset="0"/>
              </a:rPr>
              <a:t>x = 2</a:t>
            </a:r>
          </a:p>
          <a:p>
            <a:r>
              <a:rPr lang="en-US" sz="2000">
                <a:latin typeface="Gill Sans" charset="0"/>
                <a:ea typeface="ヒラギノ角ゴ ProN W3" charset="-128"/>
                <a:cs typeface="ヒラギノ角ゴ ProN W3" charset="-128"/>
                <a:sym typeface="Gill Sans" charset="0"/>
              </a:rPr>
              <a:t>x = 3</a:t>
            </a:r>
          </a:p>
          <a:p>
            <a:r>
              <a:rPr lang="en-US" sz="2000">
                <a:latin typeface="Gill Sans" charset="0"/>
                <a:ea typeface="ヒラギノ角ゴ ProN W3" charset="-128"/>
                <a:cs typeface="ヒラギノ角ゴ ProN W3" charset="-128"/>
                <a:sym typeface="Gill Sans" charset="0"/>
              </a:rPr>
              <a:t>x = 3</a:t>
            </a:r>
          </a:p>
        </p:txBody>
      </p:sp>
      <p:sp>
        <p:nvSpPr>
          <p:cNvPr id="149523" name="TextBox 12"/>
          <p:cNvSpPr txBox="1">
            <a:spLocks noChangeArrowheads="1"/>
          </p:cNvSpPr>
          <p:nvPr/>
        </p:nvSpPr>
        <p:spPr bwMode="auto">
          <a:xfrm>
            <a:off x="7442200" y="1981200"/>
            <a:ext cx="608013" cy="584200"/>
          </a:xfrm>
          <a:prstGeom prst="rect">
            <a:avLst/>
          </a:prstGeom>
          <a:noFill/>
          <a:ln w="9525">
            <a:noFill/>
            <a:miter lim="800000"/>
            <a:headEnd/>
            <a:tailEnd/>
          </a:ln>
        </p:spPr>
        <p:txBody>
          <a:bodyPr wrap="none">
            <a:prstTxWarp prst="textNoShape">
              <a:avLst/>
            </a:prstTxWarp>
            <a:spAutoFit/>
          </a:bodyPr>
          <a:lstStyle/>
          <a:p>
            <a:r>
              <a:rPr lang="en-US"/>
              <a:t>or</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Synchronization</a:t>
            </a:r>
            <a:endParaRPr lang="en-US" dirty="0"/>
          </a:p>
        </p:txBody>
      </p:sp>
      <p:sp>
        <p:nvSpPr>
          <p:cNvPr id="151555" name="Content Placeholder 2"/>
          <p:cNvSpPr>
            <a:spLocks noGrp="1"/>
          </p:cNvSpPr>
          <p:nvPr>
            <p:ph idx="1"/>
          </p:nvPr>
        </p:nvSpPr>
        <p:spPr/>
        <p:txBody>
          <a:bodyPr/>
          <a:lstStyle/>
          <a:p>
            <a:r>
              <a:rPr lang="en-US" smtClean="0"/>
              <a:t>OpenMP provides several synchronization mechanisms</a:t>
            </a:r>
          </a:p>
          <a:p>
            <a:pPr lvl="1"/>
            <a:r>
              <a:rPr lang="en-US" smtClean="0"/>
              <a:t>barrier (synchronizes all threads inside the team)</a:t>
            </a:r>
          </a:p>
          <a:p>
            <a:pPr lvl="1"/>
            <a:r>
              <a:rPr lang="en-US" smtClean="0"/>
              <a:t>master (only the master thread will execute the block)</a:t>
            </a:r>
          </a:p>
          <a:p>
            <a:pPr lvl="1"/>
            <a:r>
              <a:rPr lang="en-US" smtClean="0"/>
              <a:t>critical (only one thread at a time will execute)</a:t>
            </a:r>
          </a:p>
          <a:p>
            <a:pPr lvl="1"/>
            <a:r>
              <a:rPr lang="en-US" smtClean="0"/>
              <a:t>atomic (same as critical but for one memory location)</a:t>
            </a:r>
          </a:p>
        </p:txBody>
      </p:sp>
      <p:sp>
        <p:nvSpPr>
          <p:cNvPr id="151556" name="Slide Number Placeholder 3"/>
          <p:cNvSpPr>
            <a:spLocks noGrp="1"/>
          </p:cNvSpPr>
          <p:nvPr>
            <p:ph type="sldNum" sz="quarter" idx="10"/>
          </p:nvPr>
        </p:nvSpPr>
        <p:spPr>
          <a:noFill/>
        </p:spPr>
        <p:txBody>
          <a:bodyPr/>
          <a:lstStyle/>
          <a:p>
            <a:fld id="{96BAB7CD-338C-E046-8A76-DA82836596D9}" type="slidenum">
              <a:rPr lang="en-US" smtClean="0"/>
              <a:pPr/>
              <a:t>13</a:t>
            </a:fld>
            <a:endParaRPr lang="en-US" smtClean="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Synchronization examples</a:t>
            </a:r>
            <a:endParaRPr lang="en-US" dirty="0"/>
          </a:p>
        </p:txBody>
      </p:sp>
      <p:sp>
        <p:nvSpPr>
          <p:cNvPr id="152579" name="Slide Number Placeholder 3"/>
          <p:cNvSpPr>
            <a:spLocks noGrp="1"/>
          </p:cNvSpPr>
          <p:nvPr>
            <p:ph type="sldNum" sz="quarter" idx="10"/>
          </p:nvPr>
        </p:nvSpPr>
        <p:spPr>
          <a:noFill/>
        </p:spPr>
        <p:txBody>
          <a:bodyPr/>
          <a:lstStyle/>
          <a:p>
            <a:fld id="{1E7B244C-E551-844D-ACE7-6E728CC6C534}" type="slidenum">
              <a:rPr lang="en-US" smtClean="0"/>
              <a:pPr/>
              <a:t>14</a:t>
            </a:fld>
            <a:endParaRPr lang="en-US" smtClean="0"/>
          </a:p>
        </p:txBody>
      </p:sp>
      <p:pic>
        <p:nvPicPr>
          <p:cNvPr id="8" name="Picture 7"/>
          <p:cNvPicPr>
            <a:picLocks noChangeAspect="1"/>
          </p:cNvPicPr>
          <p:nvPr/>
        </p:nvPicPr>
        <p:blipFill>
          <a:blip r:embed="rId3"/>
          <a:stretch>
            <a:fillRect/>
          </a:stretch>
        </p:blipFill>
        <p:spPr>
          <a:xfrm>
            <a:off x="508000" y="2971800"/>
            <a:ext cx="3505200" cy="2070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stretch>
            <a:fillRect/>
          </a:stretch>
        </p:blipFill>
        <p:spPr>
          <a:xfrm>
            <a:off x="5689600" y="1447800"/>
            <a:ext cx="3606800" cy="1714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ounded Rectangle 9"/>
          <p:cNvSpPr/>
          <p:nvPr/>
        </p:nvSpPr>
        <p:spPr bwMode="auto">
          <a:xfrm>
            <a:off x="2717800" y="1905000"/>
            <a:ext cx="2743200" cy="45720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a:prstTxWarp prst="textNoShape">
              <a:avLst/>
            </a:prstTxWarp>
          </a:bodyPr>
          <a:lstStyle/>
          <a:p>
            <a:pPr>
              <a:defRPr/>
            </a:pPr>
            <a:r>
              <a:rPr lang="en-US" sz="2000" dirty="0"/>
              <a:t>foo(3), foo(3)</a:t>
            </a:r>
            <a:endParaRPr lang="en-US" sz="2000" dirty="0">
              <a:latin typeface="Gill Sans" charset="0"/>
              <a:ea typeface="ヒラギノ角ゴ ProN W3" charset="-128"/>
              <a:cs typeface="ヒラギノ角ゴ ProN W3" charset="-128"/>
              <a:sym typeface="Gill Sans" charset="0"/>
            </a:endParaRPr>
          </a:p>
        </p:txBody>
      </p:sp>
      <p:sp>
        <p:nvSpPr>
          <p:cNvPr id="11" name="Rounded Rectangle 10"/>
          <p:cNvSpPr/>
          <p:nvPr/>
        </p:nvSpPr>
        <p:spPr bwMode="auto">
          <a:xfrm>
            <a:off x="2641600" y="5867400"/>
            <a:ext cx="2743200" cy="45720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a:prstTxWarp prst="textNoShape">
              <a:avLst/>
            </a:prstTxWarp>
          </a:bodyPr>
          <a:lstStyle/>
          <a:p>
            <a:pPr>
              <a:defRPr/>
            </a:pPr>
            <a:r>
              <a:rPr lang="en-US" sz="2000" dirty="0"/>
              <a:t>foo(2), foo(3)</a:t>
            </a:r>
            <a:endParaRPr lang="en-US" sz="2000" dirty="0">
              <a:latin typeface="Gill Sans" charset="0"/>
              <a:ea typeface="ヒラギノ角ゴ ProN W3" charset="-128"/>
              <a:cs typeface="ヒラギノ角ゴ ProN W3" charset="-128"/>
              <a:sym typeface="Gill Sans" charset="0"/>
            </a:endParaRPr>
          </a:p>
        </p:txBody>
      </p:sp>
      <p:sp>
        <p:nvSpPr>
          <p:cNvPr id="12" name="Rounded Rectangle 11"/>
          <p:cNvSpPr/>
          <p:nvPr/>
        </p:nvSpPr>
        <p:spPr bwMode="auto">
          <a:xfrm>
            <a:off x="3403600" y="3733800"/>
            <a:ext cx="2743200" cy="45720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a:prstTxWarp prst="textNoShape">
              <a:avLst/>
            </a:prstTxWarp>
          </a:bodyPr>
          <a:lstStyle/>
          <a:p>
            <a:pPr>
              <a:defRPr/>
            </a:pPr>
            <a:r>
              <a:rPr lang="en-US" sz="2000" dirty="0"/>
              <a:t>foo(2), foo(2)</a:t>
            </a:r>
            <a:endParaRPr lang="en-US" sz="2000" dirty="0">
              <a:latin typeface="Gill Sans" charset="0"/>
              <a:ea typeface="ヒラギノ角ゴ ProN W3" charset="-128"/>
              <a:cs typeface="ヒラギノ角ゴ ProN W3" charset="-128"/>
              <a:sym typeface="Gill Sans" charset="0"/>
            </a:endParaRPr>
          </a:p>
        </p:txBody>
      </p:sp>
      <p:sp>
        <p:nvSpPr>
          <p:cNvPr id="13" name="Rounded Rectangle 12"/>
          <p:cNvSpPr/>
          <p:nvPr/>
        </p:nvSpPr>
        <p:spPr bwMode="auto">
          <a:xfrm>
            <a:off x="7137400" y="3733800"/>
            <a:ext cx="2743200" cy="45720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a:prstTxWarp prst="textNoShape">
              <a:avLst/>
            </a:prstTxWarp>
          </a:bodyPr>
          <a:lstStyle/>
          <a:p>
            <a:pPr>
              <a:defRPr/>
            </a:pPr>
            <a:r>
              <a:rPr lang="en-US" sz="2000" dirty="0"/>
              <a:t>foo(1), foo(2)</a:t>
            </a:r>
            <a:endParaRPr lang="en-US" sz="2000" dirty="0">
              <a:latin typeface="Gill Sans" charset="0"/>
              <a:ea typeface="ヒラギノ角ゴ ProN W3" charset="-128"/>
              <a:cs typeface="ヒラギノ角ゴ ProN W3" charset="-128"/>
              <a:sym typeface="Gill Sans" charset="0"/>
            </a:endParaRPr>
          </a:p>
        </p:txBody>
      </p:sp>
      <p:sp>
        <p:nvSpPr>
          <p:cNvPr id="152594" name="TextBox 13"/>
          <p:cNvSpPr txBox="1">
            <a:spLocks noChangeArrowheads="1"/>
          </p:cNvSpPr>
          <p:nvPr/>
        </p:nvSpPr>
        <p:spPr bwMode="auto">
          <a:xfrm>
            <a:off x="6299200" y="3657600"/>
            <a:ext cx="608013" cy="584200"/>
          </a:xfrm>
          <a:prstGeom prst="rect">
            <a:avLst/>
          </a:prstGeom>
          <a:noFill/>
          <a:ln w="9525">
            <a:noFill/>
            <a:miter lim="800000"/>
            <a:headEnd/>
            <a:tailEnd/>
          </a:ln>
        </p:spPr>
        <p:txBody>
          <a:bodyPr wrap="none">
            <a:prstTxWarp prst="textNoShape">
              <a:avLst/>
            </a:prstTxWarp>
            <a:spAutoFit/>
          </a:bodyPr>
          <a:lstStyle/>
          <a:p>
            <a:r>
              <a:rPr lang="en-US"/>
              <a:t>or</a:t>
            </a:r>
          </a:p>
        </p:txBody>
      </p:sp>
      <p:pic>
        <p:nvPicPr>
          <p:cNvPr id="16" name="Picture 15"/>
          <p:cNvPicPr>
            <a:picLocks noChangeAspect="1"/>
          </p:cNvPicPr>
          <p:nvPr/>
        </p:nvPicPr>
        <p:blipFill>
          <a:blip r:embed="rId5"/>
          <a:stretch>
            <a:fillRect/>
          </a:stretch>
        </p:blipFill>
        <p:spPr>
          <a:xfrm>
            <a:off x="5842000" y="4953000"/>
            <a:ext cx="3429000" cy="2122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Data parallelism</a:t>
            </a:r>
            <a:endParaRPr lang="en-US" dirty="0"/>
          </a:p>
        </p:txBody>
      </p:sp>
      <p:sp>
        <p:nvSpPr>
          <p:cNvPr id="154627" name="Content Placeholder 2"/>
          <p:cNvSpPr>
            <a:spLocks noGrp="1"/>
          </p:cNvSpPr>
          <p:nvPr>
            <p:ph idx="1"/>
          </p:nvPr>
        </p:nvSpPr>
        <p:spPr/>
        <p:txBody>
          <a:bodyPr/>
          <a:lstStyle/>
          <a:p>
            <a:r>
              <a:rPr lang="en-US" smtClean="0"/>
              <a:t>Worksharing constructs</a:t>
            </a:r>
          </a:p>
          <a:p>
            <a:pPr lvl="1"/>
            <a:r>
              <a:rPr lang="en-US" smtClean="0"/>
              <a:t>Threads cooperate in doing some work</a:t>
            </a:r>
          </a:p>
          <a:p>
            <a:pPr lvl="1"/>
            <a:r>
              <a:rPr lang="en-US" smtClean="0"/>
              <a:t>Thread identifiers are not used explicitly</a:t>
            </a:r>
          </a:p>
          <a:p>
            <a:pPr lvl="1"/>
            <a:r>
              <a:rPr lang="en-US" smtClean="0"/>
              <a:t>Most common use case is loop worksharing</a:t>
            </a:r>
          </a:p>
          <a:p>
            <a:pPr lvl="1"/>
            <a:r>
              <a:rPr lang="en-US" smtClean="0"/>
              <a:t>Worksharing constructs may not be nested</a:t>
            </a:r>
          </a:p>
          <a:p>
            <a:r>
              <a:rPr lang="en-US" smtClean="0"/>
              <a:t>DO/for directives are used in order to determine a parallel loop region</a:t>
            </a:r>
          </a:p>
        </p:txBody>
      </p:sp>
      <p:sp>
        <p:nvSpPr>
          <p:cNvPr id="154628" name="Slide Number Placeholder 3"/>
          <p:cNvSpPr>
            <a:spLocks noGrp="1"/>
          </p:cNvSpPr>
          <p:nvPr>
            <p:ph type="sldNum" sz="quarter" idx="10"/>
          </p:nvPr>
        </p:nvSpPr>
        <p:spPr>
          <a:noFill/>
        </p:spPr>
        <p:txBody>
          <a:bodyPr/>
          <a:lstStyle/>
          <a:p>
            <a:fld id="{34390B67-5FFE-C44D-8567-35846B0B5361}" type="slidenum">
              <a:rPr lang="en-US" smtClean="0"/>
              <a:pPr/>
              <a:t>15</a:t>
            </a:fld>
            <a:endParaRPr lang="en-US" smtClean="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for loop directive</a:t>
            </a:r>
            <a:endParaRPr lang="en-US" dirty="0"/>
          </a:p>
        </p:txBody>
      </p:sp>
      <p:sp>
        <p:nvSpPr>
          <p:cNvPr id="155651" name="Content Placeholder 2"/>
          <p:cNvSpPr>
            <a:spLocks noGrp="1"/>
          </p:cNvSpPr>
          <p:nvPr>
            <p:ph idx="1"/>
          </p:nvPr>
        </p:nvSpPr>
        <p:spPr>
          <a:xfrm>
            <a:off x="901700" y="2590800"/>
            <a:ext cx="8369300" cy="4330700"/>
          </a:xfrm>
        </p:spPr>
        <p:txBody>
          <a:bodyPr/>
          <a:lstStyle/>
          <a:p>
            <a:r>
              <a:rPr lang="en-US" smtClean="0"/>
              <a:t>Where clauses may be</a:t>
            </a:r>
          </a:p>
          <a:p>
            <a:pPr lvl="1"/>
            <a:r>
              <a:rPr lang="en-US" smtClean="0"/>
              <a:t>private, firstprivate, lastprivate</a:t>
            </a:r>
          </a:p>
          <a:p>
            <a:pPr lvl="1"/>
            <a:r>
              <a:rPr lang="en-US" smtClean="0"/>
              <a:t>Reduction</a:t>
            </a:r>
          </a:p>
          <a:p>
            <a:pPr lvl="1"/>
            <a:r>
              <a:rPr lang="en-US" smtClean="0"/>
              <a:t>Schedule</a:t>
            </a:r>
          </a:p>
          <a:p>
            <a:pPr lvl="1"/>
            <a:r>
              <a:rPr lang="en-US" smtClean="0"/>
              <a:t>Nowait</a:t>
            </a:r>
          </a:p>
          <a:p>
            <a:r>
              <a:rPr lang="en-US" smtClean="0"/>
              <a:t>Loop iterations must be independent</a:t>
            </a:r>
          </a:p>
          <a:p>
            <a:r>
              <a:rPr lang="en-US" smtClean="0"/>
              <a:t>Can be merged with parallel constructs</a:t>
            </a:r>
          </a:p>
          <a:p>
            <a:r>
              <a:rPr lang="en-US" smtClean="0"/>
              <a:t>Default data sharing attribute is shared</a:t>
            </a:r>
          </a:p>
          <a:p>
            <a:endParaRPr lang="en-US" smtClean="0"/>
          </a:p>
        </p:txBody>
      </p:sp>
      <p:sp>
        <p:nvSpPr>
          <p:cNvPr id="155652" name="Slide Number Placeholder 3"/>
          <p:cNvSpPr>
            <a:spLocks noGrp="1"/>
          </p:cNvSpPr>
          <p:nvPr>
            <p:ph type="sldNum" sz="quarter" idx="10"/>
          </p:nvPr>
        </p:nvSpPr>
        <p:spPr>
          <a:noFill/>
        </p:spPr>
        <p:txBody>
          <a:bodyPr/>
          <a:lstStyle/>
          <a:p>
            <a:fld id="{D22B179A-0BE8-324C-B12B-34E41E4DE94D}" type="slidenum">
              <a:rPr lang="en-US" smtClean="0"/>
              <a:pPr/>
              <a:t>16</a:t>
            </a:fld>
            <a:endParaRPr lang="en-US" smtClean="0"/>
          </a:p>
        </p:txBody>
      </p:sp>
      <p:sp>
        <p:nvSpPr>
          <p:cNvPr id="155653" name="TextBox 4"/>
          <p:cNvSpPr txBox="1">
            <a:spLocks noChangeArrowheads="1"/>
          </p:cNvSpPr>
          <p:nvPr/>
        </p:nvSpPr>
        <p:spPr bwMode="auto">
          <a:xfrm>
            <a:off x="1041400" y="1676400"/>
            <a:ext cx="8534400" cy="708025"/>
          </a:xfrm>
          <a:prstGeom prst="rect">
            <a:avLst/>
          </a:prstGeom>
          <a:noFill/>
          <a:ln w="9525">
            <a:solidFill>
              <a:schemeClr val="bg2"/>
            </a:solidFill>
            <a:miter lim="800000"/>
            <a:headEnd/>
            <a:tailEnd/>
          </a:ln>
        </p:spPr>
        <p:txBody>
          <a:bodyPr>
            <a:prstTxWarp prst="textNoShape">
              <a:avLst/>
            </a:prstTxWarp>
            <a:spAutoFit/>
          </a:bodyPr>
          <a:lstStyle/>
          <a:p>
            <a:r>
              <a:rPr lang="en-US" sz="2000">
                <a:latin typeface="Courier" charset="0"/>
                <a:ea typeface="Courier" charset="0"/>
                <a:cs typeface="Courier" charset="0"/>
              </a:rPr>
              <a:t>#pragma omp for  [clauses]</a:t>
            </a:r>
          </a:p>
          <a:p>
            <a:r>
              <a:rPr lang="en-US" sz="2000">
                <a:latin typeface="Courier" charset="0"/>
                <a:ea typeface="Courier" charset="0"/>
                <a:cs typeface="Courier" charset="0"/>
              </a:rPr>
              <a:t>for (iexpr ; test ; incr)</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56675" name="Slide Number Placeholder 3"/>
          <p:cNvSpPr>
            <a:spLocks noGrp="1"/>
          </p:cNvSpPr>
          <p:nvPr>
            <p:ph type="sldNum" sz="quarter" idx="10"/>
          </p:nvPr>
        </p:nvSpPr>
        <p:spPr>
          <a:noFill/>
        </p:spPr>
        <p:txBody>
          <a:bodyPr/>
          <a:lstStyle/>
          <a:p>
            <a:fld id="{041788BB-A50A-CB4A-A2AB-17755029282C}" type="slidenum">
              <a:rPr lang="en-US" smtClean="0"/>
              <a:pPr/>
              <a:t>17</a:t>
            </a:fld>
            <a:endParaRPr lang="en-US" smtClean="0"/>
          </a:p>
        </p:txBody>
      </p:sp>
      <p:pic>
        <p:nvPicPr>
          <p:cNvPr id="156676" name="Picture 4"/>
          <p:cNvPicPr>
            <a:picLocks noChangeAspect="1"/>
          </p:cNvPicPr>
          <p:nvPr/>
        </p:nvPicPr>
        <p:blipFill>
          <a:blip r:embed="rId2"/>
          <a:srcRect/>
          <a:stretch>
            <a:fillRect/>
          </a:stretch>
        </p:blipFill>
        <p:spPr bwMode="auto">
          <a:xfrm>
            <a:off x="1346200" y="2667000"/>
            <a:ext cx="3810000" cy="2762250"/>
          </a:xfrm>
          <a:prstGeom prst="rect">
            <a:avLst/>
          </a:prstGeom>
          <a:noFill/>
          <a:ln w="9525">
            <a:noFill/>
            <a:miter lim="800000"/>
            <a:headEnd/>
            <a:tailEnd/>
          </a:ln>
        </p:spPr>
      </p:pic>
      <p:sp>
        <p:nvSpPr>
          <p:cNvPr id="6" name="Rounded Rectangle 5"/>
          <p:cNvSpPr/>
          <p:nvPr/>
        </p:nvSpPr>
        <p:spPr bwMode="auto">
          <a:xfrm>
            <a:off x="5384800" y="4724400"/>
            <a:ext cx="3276600" cy="114300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a:prstTxWarp prst="textNoShape">
              <a:avLst/>
            </a:prstTxWarp>
          </a:bodyPr>
          <a:lstStyle/>
          <a:p>
            <a:pPr>
              <a:defRPr/>
            </a:pPr>
            <a:r>
              <a:rPr lang="en-US" sz="2000" dirty="0">
                <a:latin typeface="Gill Sans" charset="0"/>
                <a:ea typeface="ヒラギノ角ゴ ProN W3" charset="-128"/>
                <a:cs typeface="ヒラギノ角ゴ ProN W3" charset="-128"/>
                <a:sym typeface="Gill Sans" charset="0"/>
              </a:rPr>
              <a:t>Implicit synchronization point </a:t>
            </a:r>
            <a:r>
              <a:rPr lang="en-US" sz="2000" dirty="0"/>
              <a:t>at the end of for loop</a:t>
            </a:r>
            <a:endParaRPr lang="en-US" sz="2000" dirty="0">
              <a:latin typeface="Gill Sans" charset="0"/>
              <a:ea typeface="ヒラギノ角ゴ ProN W3" charset="-128"/>
              <a:cs typeface="ヒラギノ角ゴ ProN W3" charset="-128"/>
              <a:sym typeface="Gill Sans" charset="0"/>
            </a:endParaRPr>
          </a:p>
        </p:txBody>
      </p:sp>
      <p:sp>
        <p:nvSpPr>
          <p:cNvPr id="7" name="Rounded Rectangle 6"/>
          <p:cNvSpPr/>
          <p:nvPr/>
        </p:nvSpPr>
        <p:spPr bwMode="auto">
          <a:xfrm>
            <a:off x="5384800" y="3810000"/>
            <a:ext cx="3276600" cy="53340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a:prstTxWarp prst="textNoShape">
              <a:avLst/>
            </a:prstTxWarp>
          </a:bodyPr>
          <a:lstStyle/>
          <a:p>
            <a:r>
              <a:rPr lang="en-US" sz="2000">
                <a:latin typeface="Gill Sans" charset="0"/>
                <a:ea typeface="ヒラギノ角ゴ ProN W3" charset="-128"/>
                <a:cs typeface="ヒラギノ角ゴ ProN W3" charset="-128"/>
                <a:sym typeface="Gill Sans" charset="0"/>
              </a:rPr>
              <a:t>i is privatized automatically</a:t>
            </a:r>
          </a:p>
        </p:txBody>
      </p:sp>
      <p:sp>
        <p:nvSpPr>
          <p:cNvPr id="8" name="Rounded Rectangle 7"/>
          <p:cNvSpPr/>
          <p:nvPr/>
        </p:nvSpPr>
        <p:spPr bwMode="auto">
          <a:xfrm>
            <a:off x="5384800" y="2667000"/>
            <a:ext cx="3276600" cy="83820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a:prstTxWarp prst="textNoShape">
              <a:avLst/>
            </a:prstTxWarp>
          </a:bodyPr>
          <a:lstStyle/>
          <a:p>
            <a:r>
              <a:rPr lang="en-US" sz="2000">
                <a:latin typeface="Gill Sans" charset="0"/>
                <a:ea typeface="ヒラギノ角ゴ ProN W3" charset="-128"/>
                <a:cs typeface="ヒラギノ角ゴ ProN W3" charset="-128"/>
                <a:sym typeface="Gill Sans" charset="0"/>
              </a:rPr>
              <a:t>j must </a:t>
            </a:r>
            <a:r>
              <a:rPr lang="en-US" sz="2000"/>
              <a:t>be declared </a:t>
            </a:r>
            <a:r>
              <a:rPr lang="en-US" sz="2000">
                <a:latin typeface="Gill Sans" charset="0"/>
                <a:ea typeface="ヒラギノ角ゴ ProN W3" charset="-128"/>
                <a:cs typeface="ヒラギノ角ゴ ProN W3" charset="-128"/>
                <a:sym typeface="Gill Sans" charset="0"/>
              </a:rPr>
              <a:t>private explicitly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Slide Number Placeholder 3"/>
          <p:cNvSpPr>
            <a:spLocks noGrp="1"/>
          </p:cNvSpPr>
          <p:nvPr>
            <p:ph type="sldNum" sz="quarter" idx="10"/>
          </p:nvPr>
        </p:nvSpPr>
        <p:spPr>
          <a:noFill/>
        </p:spPr>
        <p:txBody>
          <a:bodyPr/>
          <a:lstStyle/>
          <a:p>
            <a:fld id="{0C6B7D6B-B4A0-FE4C-95DA-A5C891025AB3}" type="slidenum">
              <a:rPr lang="en-US"/>
              <a:pPr/>
              <a:t>18</a:t>
            </a:fld>
            <a:endParaRPr lang="en-US"/>
          </a:p>
        </p:txBody>
      </p:sp>
      <p:sp>
        <p:nvSpPr>
          <p:cNvPr id="44033" name="Rectangle 1"/>
          <p:cNvSpPr>
            <a:spLocks noGrp="1" noChangeArrowheads="1"/>
          </p:cNvSpPr>
          <p:nvPr>
            <p:ph type="title"/>
          </p:nvPr>
        </p:nvSpPr>
        <p:spPr/>
        <p:txBody>
          <a:bodyPr/>
          <a:lstStyle/>
          <a:p>
            <a:pPr>
              <a:defRPr/>
            </a:pPr>
            <a:r>
              <a:rPr lang="en-US" dirty="0" smtClean="0"/>
              <a:t>The schedule clause</a:t>
            </a:r>
            <a:endParaRPr lang="en-US" dirty="0"/>
          </a:p>
        </p:txBody>
      </p:sp>
      <p:sp>
        <p:nvSpPr>
          <p:cNvPr id="157700" name="Rectangle 2"/>
          <p:cNvSpPr>
            <a:spLocks noGrp="1" noChangeArrowheads="1"/>
          </p:cNvSpPr>
          <p:nvPr>
            <p:ph type="body" idx="1"/>
          </p:nvPr>
        </p:nvSpPr>
        <p:spPr>
          <a:xfrm>
            <a:off x="990600" y="1371600"/>
            <a:ext cx="8178800" cy="5867400"/>
          </a:xfrm>
        </p:spPr>
        <p:txBody>
          <a:bodyPr/>
          <a:lstStyle/>
          <a:p>
            <a:pPr marL="547688">
              <a:buFontTx/>
              <a:buBlip>
                <a:blip r:embed="rId2"/>
              </a:buBlip>
            </a:pPr>
            <a:r>
              <a:rPr lang="en-US" smtClean="0"/>
              <a:t>Schedule clause may be used to determine </a:t>
            </a:r>
            <a:r>
              <a:rPr lang="en-US"/>
              <a:t>the distribution of computational work among threads</a:t>
            </a:r>
          </a:p>
          <a:p>
            <a:pPr marL="866775" lvl="1">
              <a:buFontTx/>
              <a:buBlip>
                <a:blip r:embed="rId2"/>
              </a:buBlip>
            </a:pPr>
            <a:r>
              <a:rPr lang="en-US"/>
              <a:t>static, chunk; The loop is equally divided among pieces of size chunk which are evenly distributed among </a:t>
            </a:r>
            <a:r>
              <a:rPr lang="en-US" smtClean="0"/>
              <a:t>threads in a round robin fashion</a:t>
            </a:r>
          </a:p>
          <a:p>
            <a:pPr marL="866775" lvl="1">
              <a:buFontTx/>
              <a:buBlip>
                <a:blip r:embed="rId2"/>
              </a:buBlip>
            </a:pPr>
            <a:r>
              <a:rPr lang="en-US"/>
              <a:t>dynamic, chunk; The loop is equally divided among pieces of size chunk which are distributed for execution dynamically to </a:t>
            </a:r>
            <a:r>
              <a:rPr lang="en-US" smtClean="0"/>
              <a:t>threads. If no chunk is specified chunk=1</a:t>
            </a:r>
          </a:p>
          <a:p>
            <a:pPr marL="866775" lvl="1">
              <a:buFontTx/>
              <a:buBlip>
                <a:blip r:embed="rId2"/>
              </a:buBlip>
            </a:pPr>
            <a:r>
              <a:rPr lang="en-US" smtClean="0"/>
              <a:t>guided; similar to dynamic with the variation that chunk size is reduced as threads grab iterations</a:t>
            </a:r>
          </a:p>
          <a:p>
            <a:pPr marL="547688">
              <a:buFontTx/>
              <a:buBlip>
                <a:blip r:embed="rId2"/>
              </a:buBlip>
            </a:pPr>
            <a:r>
              <a:rPr lang="en-US" smtClean="0"/>
              <a:t>Configurable globally via OMP_SCHEDULE</a:t>
            </a:r>
          </a:p>
          <a:p>
            <a:pPr marL="866775" lvl="1">
              <a:buFontTx/>
              <a:buBlip>
                <a:blip r:embed="rId2"/>
              </a:buBlip>
            </a:pPr>
            <a:r>
              <a:rPr lang="en-US" smtClean="0"/>
              <a:t>i.e. setenv OMP_SCHEDULE "dynamic,4"</a:t>
            </a:r>
            <a:endParaRPr lang="en-US"/>
          </a:p>
        </p:txBody>
      </p:sp>
    </p:spTree>
  </p:cSld>
  <p:clrMapOvr>
    <a:masterClrMapping/>
  </p:clrMapOvr>
  <mc:AlternateContent>
    <mc:Choice xmlns:mp="http://schemas.microsoft.com/office/mac/powerpoint/2008/main" Requires="mp">
      <mp:transition spd="med">
        <mp:cube/>
      </mp:transition>
    </mc:Choice>
    <mc:Fallback>
      <p:transition spd="med">
        <p:cover/>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Slide Number Placeholder 3"/>
          <p:cNvSpPr>
            <a:spLocks noGrp="1"/>
          </p:cNvSpPr>
          <p:nvPr>
            <p:ph type="sldNum" sz="quarter" idx="10"/>
          </p:nvPr>
        </p:nvSpPr>
        <p:spPr>
          <a:noFill/>
        </p:spPr>
        <p:txBody>
          <a:bodyPr/>
          <a:lstStyle/>
          <a:p>
            <a:fld id="{8B71CB62-649C-C441-8879-A90A6368892E}" type="slidenum">
              <a:rPr lang="en-US"/>
              <a:pPr/>
              <a:t>19</a:t>
            </a:fld>
            <a:endParaRPr lang="en-US"/>
          </a:p>
        </p:txBody>
      </p:sp>
      <p:sp>
        <p:nvSpPr>
          <p:cNvPr id="43009" name="Rectangle 1"/>
          <p:cNvSpPr>
            <a:spLocks noGrp="1" noChangeArrowheads="1"/>
          </p:cNvSpPr>
          <p:nvPr>
            <p:ph type="title"/>
          </p:nvPr>
        </p:nvSpPr>
        <p:spPr/>
        <p:txBody>
          <a:bodyPr/>
          <a:lstStyle/>
          <a:p>
            <a:pPr>
              <a:defRPr/>
            </a:pPr>
            <a:r>
              <a:rPr lang="en-US"/>
              <a:t>Adding two vectors</a:t>
            </a:r>
          </a:p>
        </p:txBody>
      </p:sp>
      <p:pic>
        <p:nvPicPr>
          <p:cNvPr id="158724" name="Picture 5"/>
          <p:cNvPicPr>
            <a:picLocks noChangeAspect="1"/>
          </p:cNvPicPr>
          <p:nvPr/>
        </p:nvPicPr>
        <p:blipFill>
          <a:blip r:embed="rId2"/>
          <a:srcRect/>
          <a:stretch>
            <a:fillRect/>
          </a:stretch>
        </p:blipFill>
        <p:spPr bwMode="auto">
          <a:xfrm>
            <a:off x="1130300" y="1447800"/>
            <a:ext cx="7912100" cy="5715000"/>
          </a:xfrm>
          <a:prstGeom prst="rect">
            <a:avLst/>
          </a:prstGeom>
          <a:noFill/>
          <a:ln w="9525">
            <a:noFill/>
            <a:miter lim="800000"/>
            <a:headEnd/>
            <a:tailEnd/>
          </a:ln>
        </p:spPr>
      </p:pic>
    </p:spTree>
  </p:cSld>
  <p:clrMapOvr>
    <a:masterClrMapping/>
  </p:clrMapOvr>
  <mc:AlternateContent>
    <mc:Choice xmlns:mp="http://schemas.microsoft.com/office/mac/powerpoint/2008/main" Requires="mp">
      <mp:transition spd="med">
        <mp:cube/>
      </mp:transition>
    </mc:Choice>
    <mc:Fallback>
      <p:transition spd="med">
        <p:cover/>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Overview</a:t>
            </a:r>
            <a:endParaRPr lang="en-US" dirty="0"/>
          </a:p>
        </p:txBody>
      </p:sp>
      <p:sp>
        <p:nvSpPr>
          <p:cNvPr id="138243" name="Content Placeholder 2"/>
          <p:cNvSpPr>
            <a:spLocks noGrp="1"/>
          </p:cNvSpPr>
          <p:nvPr>
            <p:ph idx="1"/>
          </p:nvPr>
        </p:nvSpPr>
        <p:spPr/>
        <p:txBody>
          <a:bodyPr/>
          <a:lstStyle/>
          <a:p>
            <a:r>
              <a:rPr lang="en-US" smtClean="0"/>
              <a:t>Shared vs Distributed memory models</a:t>
            </a:r>
          </a:p>
          <a:p>
            <a:r>
              <a:rPr lang="en-US" smtClean="0"/>
              <a:t>Why OpenMP</a:t>
            </a:r>
          </a:p>
          <a:p>
            <a:r>
              <a:rPr lang="en-US" smtClean="0"/>
              <a:t>How OpenMP works</a:t>
            </a:r>
          </a:p>
          <a:p>
            <a:r>
              <a:rPr lang="en-US" smtClean="0"/>
              <a:t>Basic examples</a:t>
            </a:r>
          </a:p>
          <a:p>
            <a:r>
              <a:rPr lang="en-US" smtClean="0"/>
              <a:t>How to execute the executable</a:t>
            </a:r>
          </a:p>
        </p:txBody>
      </p:sp>
      <p:sp>
        <p:nvSpPr>
          <p:cNvPr id="138244" name="Slide Number Placeholder 3"/>
          <p:cNvSpPr>
            <a:spLocks noGrp="1"/>
          </p:cNvSpPr>
          <p:nvPr>
            <p:ph type="sldNum" sz="quarter" idx="10"/>
          </p:nvPr>
        </p:nvSpPr>
        <p:spPr>
          <a:noFill/>
        </p:spPr>
        <p:txBody>
          <a:bodyPr/>
          <a:lstStyle/>
          <a:p>
            <a:fld id="{1E383A05-71B5-0547-97A8-ADF575F0F0DC}" type="slidenum">
              <a:rPr lang="en-US" smtClean="0"/>
              <a:pPr/>
              <a:t>2</a:t>
            </a:fld>
            <a:endParaRPr lang="en-US" smtClean="0"/>
          </a:p>
        </p:txBody>
      </p:sp>
    </p:spTree>
  </p:cSld>
  <p:clrMapOvr>
    <a:masterClrMapping/>
  </p:clrMapOvr>
  <mc:AlternateContent>
    <mc:Choice xmlns:mp="http://schemas.microsoft.com/office/mac/powerpoint/2008/main" Requires="mp">
      <mp:transition spd="med">
        <mp:cube/>
      </mp:transition>
    </mc:Choice>
    <mc:Fallback>
      <p:transition spd="med">
        <p:cover/>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Reduction clause</a:t>
            </a:r>
            <a:endParaRPr lang="en-US" dirty="0"/>
          </a:p>
        </p:txBody>
      </p:sp>
      <p:sp>
        <p:nvSpPr>
          <p:cNvPr id="159747" name="Content Placeholder 2"/>
          <p:cNvSpPr>
            <a:spLocks noGrp="1"/>
          </p:cNvSpPr>
          <p:nvPr>
            <p:ph idx="1"/>
          </p:nvPr>
        </p:nvSpPr>
        <p:spPr/>
        <p:txBody>
          <a:bodyPr/>
          <a:lstStyle/>
          <a:p>
            <a:r>
              <a:rPr lang="en-US" smtClean="0"/>
              <a:t>Useful in the case one variable’s value is accumulated within a loop</a:t>
            </a:r>
          </a:p>
          <a:p>
            <a:r>
              <a:rPr lang="en-US" smtClean="0"/>
              <a:t>Using the reduction clause</a:t>
            </a:r>
          </a:p>
          <a:p>
            <a:pPr lvl="1"/>
            <a:r>
              <a:rPr lang="en-US" smtClean="0"/>
              <a:t>A private copy per thread is created and initialized</a:t>
            </a:r>
          </a:p>
          <a:p>
            <a:pPr lvl="1"/>
            <a:r>
              <a:rPr lang="en-US" smtClean="0"/>
              <a:t>At the end of the region the compiler safely updates the shared variable</a:t>
            </a:r>
          </a:p>
          <a:p>
            <a:pPr lvl="1"/>
            <a:r>
              <a:rPr lang="en-US" smtClean="0"/>
              <a:t>Operators may be +, *, -, /, &amp;, ^, |, &amp;&amp;, ||  </a:t>
            </a:r>
          </a:p>
        </p:txBody>
      </p:sp>
      <p:sp>
        <p:nvSpPr>
          <p:cNvPr id="159748" name="Slide Number Placeholder 3"/>
          <p:cNvSpPr>
            <a:spLocks noGrp="1"/>
          </p:cNvSpPr>
          <p:nvPr>
            <p:ph type="sldNum" sz="quarter" idx="10"/>
          </p:nvPr>
        </p:nvSpPr>
        <p:spPr>
          <a:noFill/>
        </p:spPr>
        <p:txBody>
          <a:bodyPr/>
          <a:lstStyle/>
          <a:p>
            <a:fld id="{CD7325B4-2C6F-4640-8C91-DB69D1AEF449}" type="slidenum">
              <a:rPr lang="en-US" smtClean="0"/>
              <a:pPr/>
              <a:t>20</a:t>
            </a:fld>
            <a:endParaRPr lang="en-US" smtClean="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Slide Number Placeholder 3"/>
          <p:cNvSpPr>
            <a:spLocks noGrp="1"/>
          </p:cNvSpPr>
          <p:nvPr>
            <p:ph type="sldNum" sz="quarter" idx="10"/>
          </p:nvPr>
        </p:nvSpPr>
        <p:spPr>
          <a:noFill/>
        </p:spPr>
        <p:txBody>
          <a:bodyPr/>
          <a:lstStyle/>
          <a:p>
            <a:fld id="{09A95366-A4D2-1643-B063-8FA1E32F9A42}" type="slidenum">
              <a:rPr lang="en-US"/>
              <a:pPr/>
              <a:t>21</a:t>
            </a:fld>
            <a:endParaRPr lang="en-US"/>
          </a:p>
        </p:txBody>
      </p:sp>
      <p:sp>
        <p:nvSpPr>
          <p:cNvPr id="45057" name="Rectangle 1"/>
          <p:cNvSpPr>
            <a:spLocks noGrp="1" noChangeArrowheads="1"/>
          </p:cNvSpPr>
          <p:nvPr>
            <p:ph type="title"/>
          </p:nvPr>
        </p:nvSpPr>
        <p:spPr/>
        <p:txBody>
          <a:bodyPr/>
          <a:lstStyle/>
          <a:p>
            <a:pPr>
              <a:defRPr/>
            </a:pPr>
            <a:r>
              <a:rPr lang="en-US"/>
              <a:t>Reduction clause example</a:t>
            </a:r>
          </a:p>
        </p:txBody>
      </p:sp>
      <p:pic>
        <p:nvPicPr>
          <p:cNvPr id="160772" name="Picture 2"/>
          <p:cNvPicPr>
            <a:picLocks noChangeAspect="1" noChangeArrowheads="1"/>
          </p:cNvPicPr>
          <p:nvPr/>
        </p:nvPicPr>
        <p:blipFill>
          <a:blip r:embed="rId3"/>
          <a:srcRect/>
          <a:stretch>
            <a:fillRect/>
          </a:stretch>
        </p:blipFill>
        <p:spPr bwMode="auto">
          <a:xfrm>
            <a:off x="1524000" y="1727200"/>
            <a:ext cx="7115175" cy="5321300"/>
          </a:xfrm>
          <a:prstGeom prst="rect">
            <a:avLst/>
          </a:prstGeom>
          <a:noFill/>
          <a:ln w="12700">
            <a:noFill/>
            <a:miter lim="800000"/>
            <a:headEnd/>
            <a:tailEnd/>
          </a:ln>
        </p:spPr>
      </p:pic>
    </p:spTree>
  </p:cSld>
  <p:clrMapOvr>
    <a:masterClrMapping/>
  </p:clrMapOvr>
  <mc:AlternateContent>
    <mc:Choice xmlns:mp="http://schemas.microsoft.com/office/mac/powerpoint/2008/main" Requires="mp">
      <mp:transition spd="med">
        <mp:cube/>
      </mp:transition>
    </mc:Choice>
    <mc:Fallback>
      <p:transition spd="med">
        <p:cover/>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Mixing MPI and </a:t>
            </a:r>
            <a:r>
              <a:rPr lang="en-US" dirty="0" err="1" smtClean="0"/>
              <a:t>OpenMP</a:t>
            </a:r>
            <a:endParaRPr lang="en-US" dirty="0"/>
          </a:p>
        </p:txBody>
      </p:sp>
      <p:sp>
        <p:nvSpPr>
          <p:cNvPr id="162819" name="Slide Number Placeholder 3"/>
          <p:cNvSpPr>
            <a:spLocks noGrp="1"/>
          </p:cNvSpPr>
          <p:nvPr>
            <p:ph type="sldNum" sz="quarter" idx="10"/>
          </p:nvPr>
        </p:nvSpPr>
        <p:spPr>
          <a:noFill/>
        </p:spPr>
        <p:txBody>
          <a:bodyPr/>
          <a:lstStyle/>
          <a:p>
            <a:fld id="{4B7DD061-1FE1-154A-A5F4-CC9CE6FC4DBF}" type="slidenum">
              <a:rPr lang="en-US" smtClean="0"/>
              <a:pPr/>
              <a:t>22</a:t>
            </a:fld>
            <a:endParaRPr lang="en-US" smtClean="0"/>
          </a:p>
        </p:txBody>
      </p:sp>
      <p:pic>
        <p:nvPicPr>
          <p:cNvPr id="162820" name="Picture 4"/>
          <p:cNvPicPr>
            <a:picLocks noChangeAspect="1"/>
          </p:cNvPicPr>
          <p:nvPr/>
        </p:nvPicPr>
        <p:blipFill>
          <a:blip r:embed="rId3"/>
          <a:srcRect/>
          <a:stretch>
            <a:fillRect/>
          </a:stretch>
        </p:blipFill>
        <p:spPr bwMode="auto">
          <a:xfrm>
            <a:off x="203200" y="1338263"/>
            <a:ext cx="4610100" cy="5888037"/>
          </a:xfrm>
          <a:prstGeom prst="rect">
            <a:avLst/>
          </a:prstGeom>
          <a:noFill/>
          <a:ln w="9525">
            <a:noFill/>
            <a:miter lim="800000"/>
            <a:headEnd/>
            <a:tailEnd/>
          </a:ln>
        </p:spPr>
      </p:pic>
      <p:sp>
        <p:nvSpPr>
          <p:cNvPr id="162821" name="Content Placeholder 2"/>
          <p:cNvSpPr>
            <a:spLocks noGrp="1"/>
          </p:cNvSpPr>
          <p:nvPr>
            <p:ph idx="1"/>
          </p:nvPr>
        </p:nvSpPr>
        <p:spPr>
          <a:xfrm>
            <a:off x="4927600" y="1371600"/>
            <a:ext cx="5016500" cy="5867400"/>
          </a:xfrm>
        </p:spPr>
        <p:txBody>
          <a:bodyPr/>
          <a:lstStyle/>
          <a:p>
            <a:r>
              <a:rPr lang="en-US" smtClean="0"/>
              <a:t>Hybrid architectures</a:t>
            </a:r>
          </a:p>
          <a:p>
            <a:pPr lvl="1"/>
            <a:r>
              <a:rPr lang="en-US" smtClean="0"/>
              <a:t>Clusters on SMPs</a:t>
            </a:r>
          </a:p>
          <a:p>
            <a:pPr lvl="1"/>
            <a:r>
              <a:rPr lang="en-US" smtClean="0"/>
              <a:t>HPC Platforms</a:t>
            </a:r>
          </a:p>
          <a:p>
            <a:pPr lvl="2"/>
            <a:r>
              <a:rPr lang="en-US" smtClean="0"/>
              <a:t>IBM BlueGene (i.e. Jugene)</a:t>
            </a:r>
          </a:p>
          <a:p>
            <a:pPr lvl="2"/>
            <a:r>
              <a:rPr lang="en-US" smtClean="0"/>
              <a:t>IBM P6 (i.e. Huygens)</a:t>
            </a:r>
          </a:p>
          <a:p>
            <a:r>
              <a:rPr lang="en-US" smtClean="0"/>
              <a:t>Good starting point</a:t>
            </a:r>
          </a:p>
          <a:p>
            <a:pPr lvl="1"/>
            <a:r>
              <a:rPr lang="en-US" smtClean="0"/>
              <a:t>Mapping of MPI on nodes (interconnection layer)</a:t>
            </a:r>
          </a:p>
          <a:p>
            <a:pPr lvl="1"/>
            <a:r>
              <a:rPr lang="en-US" smtClean="0"/>
              <a:t>Multithreading with OpenMP inside SMPs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Hardware considerations</a:t>
            </a:r>
            <a:endParaRPr lang="en-US" dirty="0"/>
          </a:p>
        </p:txBody>
      </p:sp>
      <p:sp>
        <p:nvSpPr>
          <p:cNvPr id="139267" name="Slide Number Placeholder 3"/>
          <p:cNvSpPr>
            <a:spLocks noGrp="1"/>
          </p:cNvSpPr>
          <p:nvPr>
            <p:ph type="sldNum" sz="quarter" idx="10"/>
          </p:nvPr>
        </p:nvSpPr>
        <p:spPr>
          <a:noFill/>
        </p:spPr>
        <p:txBody>
          <a:bodyPr/>
          <a:lstStyle/>
          <a:p>
            <a:fld id="{8495DFEA-B812-9F41-BDF6-BA70549A0475}" type="slidenum">
              <a:rPr lang="en-US" smtClean="0"/>
              <a:pPr/>
              <a:t>3</a:t>
            </a:fld>
            <a:endParaRPr lang="en-US" smtClean="0"/>
          </a:p>
        </p:txBody>
      </p:sp>
      <p:pic>
        <p:nvPicPr>
          <p:cNvPr id="139268" name="Picture 4"/>
          <p:cNvPicPr>
            <a:picLocks noChangeAspect="1"/>
          </p:cNvPicPr>
          <p:nvPr/>
        </p:nvPicPr>
        <p:blipFill>
          <a:blip r:embed="rId3"/>
          <a:srcRect/>
          <a:stretch>
            <a:fillRect/>
          </a:stretch>
        </p:blipFill>
        <p:spPr bwMode="auto">
          <a:xfrm>
            <a:off x="203200" y="4724400"/>
            <a:ext cx="3429000" cy="1854200"/>
          </a:xfrm>
          <a:prstGeom prst="rect">
            <a:avLst/>
          </a:prstGeom>
          <a:noFill/>
          <a:ln w="9525">
            <a:noFill/>
            <a:miter lim="800000"/>
            <a:headEnd/>
            <a:tailEnd/>
          </a:ln>
        </p:spPr>
      </p:pic>
      <p:pic>
        <p:nvPicPr>
          <p:cNvPr id="139269" name="Picture 5"/>
          <p:cNvPicPr>
            <a:picLocks noChangeAspect="1"/>
          </p:cNvPicPr>
          <p:nvPr/>
        </p:nvPicPr>
        <p:blipFill>
          <a:blip r:embed="rId4"/>
          <a:srcRect/>
          <a:stretch>
            <a:fillRect/>
          </a:stretch>
        </p:blipFill>
        <p:spPr bwMode="auto">
          <a:xfrm>
            <a:off x="4699000" y="4267200"/>
            <a:ext cx="4613275" cy="2900363"/>
          </a:xfrm>
          <a:prstGeom prst="rect">
            <a:avLst/>
          </a:prstGeom>
          <a:noFill/>
          <a:ln w="9525">
            <a:noFill/>
            <a:miter lim="800000"/>
            <a:headEnd/>
            <a:tailEnd/>
          </a:ln>
        </p:spPr>
      </p:pic>
      <p:pic>
        <p:nvPicPr>
          <p:cNvPr id="139270" name="Picture 6"/>
          <p:cNvPicPr>
            <a:picLocks noChangeAspect="1"/>
          </p:cNvPicPr>
          <p:nvPr/>
        </p:nvPicPr>
        <p:blipFill>
          <a:blip r:embed="rId5"/>
          <a:srcRect/>
          <a:stretch>
            <a:fillRect/>
          </a:stretch>
        </p:blipFill>
        <p:spPr bwMode="auto">
          <a:xfrm>
            <a:off x="3895725" y="1371600"/>
            <a:ext cx="6264275" cy="2895600"/>
          </a:xfrm>
          <a:prstGeom prst="rect">
            <a:avLst/>
          </a:prstGeom>
          <a:noFill/>
          <a:ln w="9525">
            <a:noFill/>
            <a:miter lim="800000"/>
            <a:headEnd/>
            <a:tailEnd/>
          </a:ln>
        </p:spPr>
      </p:pic>
      <p:pic>
        <p:nvPicPr>
          <p:cNvPr id="139271" name="Picture 7"/>
          <p:cNvPicPr>
            <a:picLocks noChangeAspect="1"/>
          </p:cNvPicPr>
          <p:nvPr/>
        </p:nvPicPr>
        <p:blipFill>
          <a:blip r:embed="rId6"/>
          <a:srcRect/>
          <a:stretch>
            <a:fillRect/>
          </a:stretch>
        </p:blipFill>
        <p:spPr bwMode="auto">
          <a:xfrm>
            <a:off x="203200" y="1905000"/>
            <a:ext cx="3424238" cy="1879600"/>
          </a:xfrm>
          <a:prstGeom prst="rect">
            <a:avLst/>
          </a:prstGeom>
          <a:noFill/>
          <a:ln w="9525">
            <a:noFill/>
            <a:miter lim="800000"/>
            <a:headEnd/>
            <a:tailEnd/>
          </a:ln>
        </p:spPr>
      </p:pic>
      <p:cxnSp>
        <p:nvCxnSpPr>
          <p:cNvPr id="10" name="Straight Connector 9"/>
          <p:cNvCxnSpPr/>
          <p:nvPr/>
        </p:nvCxnSpPr>
        <p:spPr bwMode="auto">
          <a:xfrm>
            <a:off x="736600" y="4267200"/>
            <a:ext cx="8458200" cy="158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rot="5400000">
            <a:off x="1117601" y="4267200"/>
            <a:ext cx="5334000" cy="317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Introduction to </a:t>
            </a:r>
            <a:r>
              <a:rPr lang="en-US" dirty="0" err="1" smtClean="0"/>
              <a:t>OpenMP</a:t>
            </a:r>
            <a:endParaRPr lang="en-US" dirty="0"/>
          </a:p>
        </p:txBody>
      </p:sp>
      <p:sp>
        <p:nvSpPr>
          <p:cNvPr id="141315" name="Content Placeholder 2"/>
          <p:cNvSpPr>
            <a:spLocks noGrp="1"/>
          </p:cNvSpPr>
          <p:nvPr>
            <p:ph idx="1"/>
          </p:nvPr>
        </p:nvSpPr>
        <p:spPr>
          <a:xfrm>
            <a:off x="990600" y="1485900"/>
            <a:ext cx="8178800" cy="5676900"/>
          </a:xfrm>
        </p:spPr>
        <p:txBody>
          <a:bodyPr/>
          <a:lstStyle/>
          <a:p>
            <a:r>
              <a:rPr lang="en-US" smtClean="0"/>
              <a:t>API extension to C/C++ and Fortran languages</a:t>
            </a:r>
          </a:p>
          <a:p>
            <a:pPr lvl="1"/>
            <a:r>
              <a:rPr lang="en-US" smtClean="0"/>
              <a:t>Most compilers support OpenMP</a:t>
            </a:r>
          </a:p>
          <a:p>
            <a:pPr lvl="2"/>
            <a:r>
              <a:rPr lang="en-US" sz="1800" smtClean="0"/>
              <a:t>GNU, IBM, Intel, PGI, PathScale, Open64 …</a:t>
            </a:r>
          </a:p>
          <a:p>
            <a:r>
              <a:rPr lang="en-US" smtClean="0"/>
              <a:t>Extensively used for writing programs for shared memory architectures over the past decade</a:t>
            </a:r>
          </a:p>
          <a:p>
            <a:r>
              <a:rPr lang="en-US" smtClean="0"/>
              <a:t>Thread (process) communication is implicit and uses variables pointing to shared memory locations; this is in contrast with MPI which uses explicit messages passed among each process</a:t>
            </a:r>
          </a:p>
        </p:txBody>
      </p:sp>
      <p:sp>
        <p:nvSpPr>
          <p:cNvPr id="141316" name="Slide Number Placeholder 3"/>
          <p:cNvSpPr>
            <a:spLocks noGrp="1"/>
          </p:cNvSpPr>
          <p:nvPr>
            <p:ph type="sldNum" sz="quarter" idx="10"/>
          </p:nvPr>
        </p:nvSpPr>
        <p:spPr>
          <a:noFill/>
        </p:spPr>
        <p:txBody>
          <a:bodyPr/>
          <a:lstStyle/>
          <a:p>
            <a:fld id="{C7B28A10-53F5-F349-841C-918EE673CB3E}" type="slidenum">
              <a:rPr lang="en-US" smtClean="0"/>
              <a:pPr/>
              <a:t>4</a:t>
            </a:fld>
            <a:endParaRPr lang="en-US"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Slide Number Placeholder 3"/>
          <p:cNvSpPr>
            <a:spLocks noGrp="1"/>
          </p:cNvSpPr>
          <p:nvPr>
            <p:ph type="sldNum" sz="quarter" idx="10"/>
          </p:nvPr>
        </p:nvSpPr>
        <p:spPr>
          <a:noFill/>
        </p:spPr>
        <p:txBody>
          <a:bodyPr/>
          <a:lstStyle/>
          <a:p>
            <a:fld id="{FCC4844D-5C2F-3046-9556-791F49AFDEBF}" type="slidenum">
              <a:rPr lang="en-US"/>
              <a:pPr/>
              <a:t>5</a:t>
            </a:fld>
            <a:endParaRPr lang="en-US"/>
          </a:p>
        </p:txBody>
      </p:sp>
      <p:sp>
        <p:nvSpPr>
          <p:cNvPr id="39937" name="Rectangle 1"/>
          <p:cNvSpPr>
            <a:spLocks noGrp="1" noChangeArrowheads="1"/>
          </p:cNvSpPr>
          <p:nvPr>
            <p:ph type="title"/>
          </p:nvPr>
        </p:nvSpPr>
        <p:spPr>
          <a:xfrm>
            <a:off x="1346200" y="393700"/>
            <a:ext cx="8712200" cy="901700"/>
          </a:xfrm>
        </p:spPr>
        <p:txBody>
          <a:bodyPr/>
          <a:lstStyle/>
          <a:p>
            <a:pPr>
              <a:defRPr/>
            </a:pPr>
            <a:r>
              <a:rPr lang="en-US"/>
              <a:t>Threaded parallel programming (openMP)</a:t>
            </a:r>
          </a:p>
        </p:txBody>
      </p:sp>
      <p:sp>
        <p:nvSpPr>
          <p:cNvPr id="142340" name="Rectangle 2"/>
          <p:cNvSpPr>
            <a:spLocks noGrp="1" noChangeArrowheads="1"/>
          </p:cNvSpPr>
          <p:nvPr>
            <p:ph type="body" idx="1"/>
          </p:nvPr>
        </p:nvSpPr>
        <p:spPr>
          <a:xfrm>
            <a:off x="901700" y="1485900"/>
            <a:ext cx="8369300" cy="3035300"/>
          </a:xfrm>
        </p:spPr>
        <p:txBody>
          <a:bodyPr/>
          <a:lstStyle/>
          <a:p>
            <a:pPr marL="547688">
              <a:buFontTx/>
              <a:buBlip>
                <a:blip r:embed="rId2"/>
              </a:buBlip>
            </a:pPr>
            <a:r>
              <a:rPr lang="en-US"/>
              <a:t>openMP is based on a fork - join model</a:t>
            </a:r>
          </a:p>
          <a:p>
            <a:pPr marL="866775" lvl="1">
              <a:buFontTx/>
              <a:buBlip>
                <a:blip r:embed="rId2"/>
              </a:buBlip>
            </a:pPr>
            <a:r>
              <a:rPr lang="en-US"/>
              <a:t>Master - worker threads</a:t>
            </a:r>
          </a:p>
        </p:txBody>
      </p:sp>
      <p:pic>
        <p:nvPicPr>
          <p:cNvPr id="142341" name="Picture 3"/>
          <p:cNvPicPr>
            <a:picLocks noChangeAspect="1" noChangeArrowheads="1"/>
          </p:cNvPicPr>
          <p:nvPr/>
        </p:nvPicPr>
        <p:blipFill>
          <a:blip r:embed="rId3"/>
          <a:srcRect/>
          <a:stretch>
            <a:fillRect/>
          </a:stretch>
        </p:blipFill>
        <p:spPr bwMode="auto">
          <a:xfrm>
            <a:off x="1841500" y="3149600"/>
            <a:ext cx="6477000" cy="2184400"/>
          </a:xfrm>
          <a:prstGeom prst="rect">
            <a:avLst/>
          </a:prstGeom>
          <a:noFill/>
          <a:ln w="12700">
            <a:noFill/>
            <a:miter lim="800000"/>
            <a:headEnd/>
            <a:tailEnd/>
          </a:ln>
        </p:spPr>
      </p:pic>
      <p:sp>
        <p:nvSpPr>
          <p:cNvPr id="142342" name="Rectangle 4"/>
          <p:cNvSpPr>
            <a:spLocks/>
          </p:cNvSpPr>
          <p:nvPr/>
        </p:nvSpPr>
        <p:spPr bwMode="auto">
          <a:xfrm>
            <a:off x="1054100" y="5588000"/>
            <a:ext cx="8369300" cy="1765300"/>
          </a:xfrm>
          <a:prstGeom prst="rect">
            <a:avLst/>
          </a:prstGeom>
          <a:noFill/>
          <a:ln w="12700">
            <a:noFill/>
            <a:miter lim="800000"/>
            <a:headEnd/>
            <a:tailEnd/>
          </a:ln>
        </p:spPr>
        <p:txBody>
          <a:bodyPr lIns="50800" tIns="50800" rIns="50800" bIns="50800">
            <a:prstTxWarp prst="textNoShape">
              <a:avLst/>
            </a:prstTxWarp>
          </a:bodyPr>
          <a:lstStyle/>
          <a:p>
            <a:pPr marL="700088" lvl="1" indent="-242888" algn="l">
              <a:spcBef>
                <a:spcPts val="1800"/>
              </a:spcBef>
              <a:buSzPct val="38000"/>
            </a:pPr>
            <a:r>
              <a:rPr lang="en-US" sz="2600">
                <a:solidFill>
                  <a:srgbClr val="C3683C"/>
                </a:solidFill>
                <a:latin typeface="Verdana" charset="0"/>
                <a:ea typeface="Verdana" charset="0"/>
                <a:cs typeface="Verdana" charset="0"/>
                <a:sym typeface="Verdana" charset="0"/>
              </a:rPr>
              <a:t>Use of directives and pragmas within source code</a:t>
            </a:r>
          </a:p>
        </p:txBody>
      </p:sp>
    </p:spTree>
  </p:cSld>
  <p:clrMapOvr>
    <a:masterClrMapping/>
  </p:clrMapOvr>
  <mc:AlternateContent>
    <mc:Choice xmlns:mp="http://schemas.microsoft.com/office/mac/powerpoint/2008/main" Requires="mp">
      <mp:transition spd="med">
        <mp:cube/>
      </mp:transition>
    </mc:Choice>
    <mc:Fallback>
      <p:transition spd="med">
        <p:cover/>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Approach towards parallelism</a:t>
            </a:r>
            <a:endParaRPr lang="en-US" dirty="0"/>
          </a:p>
        </p:txBody>
      </p:sp>
      <p:sp>
        <p:nvSpPr>
          <p:cNvPr id="143363" name="Content Placeholder 2"/>
          <p:cNvSpPr>
            <a:spLocks noGrp="1"/>
          </p:cNvSpPr>
          <p:nvPr>
            <p:ph idx="1"/>
          </p:nvPr>
        </p:nvSpPr>
        <p:spPr>
          <a:xfrm>
            <a:off x="990600" y="1485900"/>
            <a:ext cx="8178800" cy="1028700"/>
          </a:xfrm>
        </p:spPr>
        <p:txBody>
          <a:bodyPr/>
          <a:lstStyle/>
          <a:p>
            <a:r>
              <a:rPr lang="en-US" smtClean="0"/>
              <a:t>From serial to parallel with OpenMP</a:t>
            </a:r>
          </a:p>
        </p:txBody>
      </p:sp>
      <p:sp>
        <p:nvSpPr>
          <p:cNvPr id="143364" name="Slide Number Placeholder 3"/>
          <p:cNvSpPr>
            <a:spLocks noGrp="1"/>
          </p:cNvSpPr>
          <p:nvPr>
            <p:ph type="sldNum" sz="quarter" idx="10"/>
          </p:nvPr>
        </p:nvSpPr>
        <p:spPr>
          <a:noFill/>
        </p:spPr>
        <p:txBody>
          <a:bodyPr/>
          <a:lstStyle/>
          <a:p>
            <a:fld id="{520E517F-4E8A-1C4F-B437-6A1C44E006D9}" type="slidenum">
              <a:rPr lang="en-US" smtClean="0"/>
              <a:pPr/>
              <a:t>6</a:t>
            </a:fld>
            <a:endParaRPr lang="en-US" smtClean="0"/>
          </a:p>
        </p:txBody>
      </p:sp>
      <p:pic>
        <p:nvPicPr>
          <p:cNvPr id="143365" name="Picture 4"/>
          <p:cNvPicPr>
            <a:picLocks noChangeAspect="1"/>
          </p:cNvPicPr>
          <p:nvPr/>
        </p:nvPicPr>
        <p:blipFill>
          <a:blip r:embed="rId2"/>
          <a:srcRect/>
          <a:stretch>
            <a:fillRect/>
          </a:stretch>
        </p:blipFill>
        <p:spPr bwMode="auto">
          <a:xfrm>
            <a:off x="0" y="2616200"/>
            <a:ext cx="10160000" cy="4227513"/>
          </a:xfrm>
          <a:prstGeom prst="rect">
            <a:avLst/>
          </a:prstGeom>
          <a:noFill/>
          <a:ln w="9525">
            <a:noFill/>
            <a:miter lim="800000"/>
            <a:headEnd/>
            <a:tailEnd/>
          </a:ln>
        </p:spPr>
      </p:pic>
    </p:spTree>
  </p:cSld>
  <p:clrMapOvr>
    <a:masterClrMapping/>
  </p:clrMapOvr>
  <mc:AlternateContent>
    <mc:Choice xmlns:mp="http://schemas.microsoft.com/office/mac/powerpoint/2008/main" Requires="mp">
      <mp:transition spd="med">
        <mp:cube/>
      </mp:transition>
    </mc:Choice>
    <mc:Fallback>
      <p:transition spd="med">
        <p:cover/>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Slide Number Placeholder 3"/>
          <p:cNvSpPr>
            <a:spLocks noGrp="1"/>
          </p:cNvSpPr>
          <p:nvPr>
            <p:ph type="sldNum" sz="quarter" idx="10"/>
          </p:nvPr>
        </p:nvSpPr>
        <p:spPr>
          <a:noFill/>
        </p:spPr>
        <p:txBody>
          <a:bodyPr/>
          <a:lstStyle/>
          <a:p>
            <a:fld id="{3F406291-18C7-2F49-97C0-3993FC0A4C99}" type="slidenum">
              <a:rPr lang="en-US"/>
              <a:pPr/>
              <a:t>7</a:t>
            </a:fld>
            <a:endParaRPr lang="en-US"/>
          </a:p>
        </p:txBody>
      </p:sp>
      <p:sp>
        <p:nvSpPr>
          <p:cNvPr id="40961" name="Rectangle 1"/>
          <p:cNvSpPr>
            <a:spLocks noGrp="1" noChangeArrowheads="1"/>
          </p:cNvSpPr>
          <p:nvPr>
            <p:ph type="title"/>
          </p:nvPr>
        </p:nvSpPr>
        <p:spPr/>
        <p:txBody>
          <a:bodyPr/>
          <a:lstStyle/>
          <a:p>
            <a:pPr>
              <a:defRPr/>
            </a:pPr>
            <a:r>
              <a:rPr lang="en-US"/>
              <a:t>Memory issues</a:t>
            </a:r>
          </a:p>
        </p:txBody>
      </p:sp>
      <p:sp>
        <p:nvSpPr>
          <p:cNvPr id="144388" name="Rectangle 2"/>
          <p:cNvSpPr>
            <a:spLocks noGrp="1" noChangeArrowheads="1"/>
          </p:cNvSpPr>
          <p:nvPr>
            <p:ph type="body" idx="1"/>
          </p:nvPr>
        </p:nvSpPr>
        <p:spPr/>
        <p:txBody>
          <a:bodyPr/>
          <a:lstStyle/>
          <a:p>
            <a:pPr marL="547688">
              <a:buFontTx/>
              <a:buBlip>
                <a:blip r:embed="rId2"/>
              </a:buBlip>
            </a:pPr>
            <a:r>
              <a:rPr lang="en-US"/>
              <a:t>Threads have access to the same address </a:t>
            </a:r>
            <a:r>
              <a:rPr lang="en-US" smtClean="0"/>
              <a:t>space</a:t>
            </a:r>
          </a:p>
          <a:p>
            <a:pPr marL="866775" lvl="1">
              <a:buFontTx/>
              <a:buBlip>
                <a:blip r:embed="rId2"/>
              </a:buBlip>
            </a:pPr>
            <a:r>
              <a:rPr lang="en-US" smtClean="0"/>
              <a:t>Communication is implicit</a:t>
            </a:r>
          </a:p>
          <a:p>
            <a:pPr marL="547688">
              <a:buFontTx/>
              <a:buBlip>
                <a:blip r:embed="rId2"/>
              </a:buBlip>
            </a:pPr>
            <a:r>
              <a:rPr lang="en-US"/>
              <a:t>Programmer needs to define</a:t>
            </a:r>
          </a:p>
          <a:p>
            <a:pPr marL="866775" lvl="1">
              <a:buFontTx/>
              <a:buBlip>
                <a:blip r:embed="rId2"/>
              </a:buBlip>
            </a:pPr>
            <a:r>
              <a:rPr lang="en-US"/>
              <a:t>local data</a:t>
            </a:r>
          </a:p>
          <a:p>
            <a:pPr marL="866775" lvl="1">
              <a:buFontTx/>
              <a:buBlip>
                <a:blip r:embed="rId2"/>
              </a:buBlip>
            </a:pPr>
            <a:r>
              <a:rPr lang="en-US"/>
              <a:t>shared data</a:t>
            </a:r>
          </a:p>
        </p:txBody>
      </p:sp>
      <p:pic>
        <p:nvPicPr>
          <p:cNvPr id="144389" name="Picture 3"/>
          <p:cNvPicPr>
            <a:picLocks noChangeAspect="1" noChangeArrowheads="1"/>
          </p:cNvPicPr>
          <p:nvPr/>
        </p:nvPicPr>
        <p:blipFill>
          <a:blip r:embed="rId3"/>
          <a:srcRect/>
          <a:stretch>
            <a:fillRect/>
          </a:stretch>
        </p:blipFill>
        <p:spPr bwMode="auto">
          <a:xfrm>
            <a:off x="2590800" y="4775200"/>
            <a:ext cx="4978400" cy="2311400"/>
          </a:xfrm>
          <a:prstGeom prst="rect">
            <a:avLst/>
          </a:prstGeom>
          <a:noFill/>
          <a:ln w="12700">
            <a:noFill/>
            <a:miter lim="800000"/>
            <a:headEnd/>
            <a:tailEnd/>
          </a:ln>
        </p:spPr>
      </p:pic>
    </p:spTree>
  </p:cSld>
  <p:clrMapOvr>
    <a:masterClrMapping/>
  </p:clrMapOvr>
  <mc:AlternateContent>
    <mc:Choice xmlns:mp="http://schemas.microsoft.com/office/mac/powerpoint/2008/main" Requires="mp">
      <mp:transition spd="med">
        <mp:cube/>
      </mp:transition>
    </mc:Choice>
    <mc:Fallback>
      <p:transition spd="med">
        <p:cover/>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Slide Number Placeholder 3"/>
          <p:cNvSpPr>
            <a:spLocks noGrp="1"/>
          </p:cNvSpPr>
          <p:nvPr>
            <p:ph type="sldNum" sz="quarter" idx="10"/>
          </p:nvPr>
        </p:nvSpPr>
        <p:spPr>
          <a:noFill/>
        </p:spPr>
        <p:txBody>
          <a:bodyPr/>
          <a:lstStyle/>
          <a:p>
            <a:fld id="{EBAF0D63-7445-264A-A452-4637860C7A0B}" type="slidenum">
              <a:rPr lang="en-US"/>
              <a:pPr/>
              <a:t>8</a:t>
            </a:fld>
            <a:endParaRPr lang="en-US"/>
          </a:p>
        </p:txBody>
      </p:sp>
      <p:sp>
        <p:nvSpPr>
          <p:cNvPr id="41985" name="Rectangle 1"/>
          <p:cNvSpPr>
            <a:spLocks noGrp="1" noChangeArrowheads="1"/>
          </p:cNvSpPr>
          <p:nvPr>
            <p:ph type="title"/>
          </p:nvPr>
        </p:nvSpPr>
        <p:spPr/>
        <p:txBody>
          <a:bodyPr/>
          <a:lstStyle/>
          <a:p>
            <a:pPr>
              <a:defRPr/>
            </a:pPr>
            <a:r>
              <a:rPr lang="en-US"/>
              <a:t>Yet another hello world example</a:t>
            </a:r>
          </a:p>
        </p:txBody>
      </p:sp>
      <p:grpSp>
        <p:nvGrpSpPr>
          <p:cNvPr id="145412" name="Group 4"/>
          <p:cNvGrpSpPr>
            <a:grpSpLocks/>
          </p:cNvGrpSpPr>
          <p:nvPr/>
        </p:nvGrpSpPr>
        <p:grpSpPr bwMode="auto">
          <a:xfrm>
            <a:off x="203200" y="6096000"/>
            <a:ext cx="3340100" cy="1016000"/>
            <a:chOff x="0" y="0"/>
            <a:chExt cx="2104" cy="640"/>
          </a:xfrm>
        </p:grpSpPr>
        <p:sp>
          <p:nvSpPr>
            <p:cNvPr id="145415" name="Rectangle 5"/>
            <p:cNvSpPr>
              <a:spLocks/>
            </p:cNvSpPr>
            <p:nvPr/>
          </p:nvSpPr>
          <p:spPr bwMode="auto">
            <a:xfrm>
              <a:off x="104" y="104"/>
              <a:ext cx="1896" cy="432"/>
            </a:xfrm>
            <a:prstGeom prst="rect">
              <a:avLst/>
            </a:prstGeom>
            <a:noFill/>
            <a:ln w="12700">
              <a:noFill/>
              <a:miter lim="800000"/>
              <a:headEnd/>
              <a:tailEnd/>
            </a:ln>
          </p:spPr>
          <p:txBody>
            <a:bodyPr lIns="0" tIns="0" rIns="0" bIns="0" anchor="ctr">
              <a:prstTxWarp prst="textNoShape">
                <a:avLst/>
              </a:prstTxWarp>
            </a:bodyPr>
            <a:lstStyle/>
            <a:p>
              <a:pPr algn="l"/>
              <a:r>
                <a:rPr lang="en-US" sz="2000">
                  <a:solidFill>
                    <a:srgbClr val="191F27"/>
                  </a:solidFill>
                  <a:ea typeface="Gill Sans" charset="0"/>
                  <a:cs typeface="Gill Sans" charset="0"/>
                </a:rPr>
                <a:t>Environment variable</a:t>
              </a:r>
            </a:p>
            <a:p>
              <a:pPr algn="l"/>
              <a:r>
                <a:rPr lang="en-US" sz="2000">
                  <a:solidFill>
                    <a:srgbClr val="191F27"/>
                  </a:solidFill>
                  <a:ea typeface="Gill Sans" charset="0"/>
                  <a:cs typeface="Gill Sans" charset="0"/>
                </a:rPr>
                <a:t>OMP_NUM_THREADS</a:t>
              </a:r>
            </a:p>
          </p:txBody>
        </p:sp>
        <p:pic>
          <p:nvPicPr>
            <p:cNvPr id="145416" name="Picture 6"/>
            <p:cNvPicPr>
              <a:picLocks noChangeArrowheads="1"/>
            </p:cNvPicPr>
            <p:nvPr/>
          </p:nvPicPr>
          <p:blipFill>
            <a:blip r:embed="rId2"/>
            <a:srcRect/>
            <a:stretch>
              <a:fillRect/>
            </a:stretch>
          </p:blipFill>
          <p:spPr bwMode="auto">
            <a:xfrm>
              <a:off x="0" y="0"/>
              <a:ext cx="2104" cy="640"/>
            </a:xfrm>
            <a:prstGeom prst="rect">
              <a:avLst/>
            </a:prstGeom>
            <a:noFill/>
            <a:ln w="12700">
              <a:noFill/>
              <a:miter lim="800000"/>
              <a:headEnd/>
              <a:tailEnd/>
            </a:ln>
          </p:spPr>
        </p:pic>
      </p:grpSp>
      <p:pic>
        <p:nvPicPr>
          <p:cNvPr id="9" name="Picture 8"/>
          <p:cNvPicPr>
            <a:picLocks noChangeAspect="1"/>
          </p:cNvPicPr>
          <p:nvPr/>
        </p:nvPicPr>
        <p:blipFill>
          <a:blip r:embed="rId3"/>
          <a:stretch>
            <a:fillRect/>
          </a:stretch>
        </p:blipFill>
        <p:spPr>
          <a:xfrm>
            <a:off x="203200" y="1502362"/>
            <a:ext cx="6096000" cy="4365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p:cNvPicPr>
            <a:picLocks noChangeAspect="1"/>
          </p:cNvPicPr>
          <p:nvPr/>
        </p:nvPicPr>
        <p:blipFill>
          <a:blip r:embed="rId4"/>
          <a:stretch>
            <a:fillRect/>
          </a:stretch>
        </p:blipFill>
        <p:spPr>
          <a:xfrm>
            <a:off x="4546600" y="3727450"/>
            <a:ext cx="5474484" cy="3359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mc:Choice xmlns:mp="http://schemas.microsoft.com/office/mac/powerpoint/2008/main" Requires="mp">
      <mp:transition spd="med">
        <mp:cube/>
      </mp:transition>
    </mc:Choice>
    <mc:Fallback>
      <p:transition spd="med">
        <p:cov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Common API calls</a:t>
            </a:r>
            <a:endParaRPr lang="en-US" dirty="0"/>
          </a:p>
        </p:txBody>
      </p:sp>
      <p:sp>
        <p:nvSpPr>
          <p:cNvPr id="146435" name="Slide Number Placeholder 3"/>
          <p:cNvSpPr>
            <a:spLocks noGrp="1"/>
          </p:cNvSpPr>
          <p:nvPr>
            <p:ph type="sldNum" sz="quarter" idx="10"/>
          </p:nvPr>
        </p:nvSpPr>
        <p:spPr>
          <a:noFill/>
        </p:spPr>
        <p:txBody>
          <a:bodyPr/>
          <a:lstStyle/>
          <a:p>
            <a:fld id="{90AEB417-C5B5-E949-9546-43827D881C35}" type="slidenum">
              <a:rPr lang="en-US" smtClean="0"/>
              <a:pPr/>
              <a:t>9</a:t>
            </a:fld>
            <a:endParaRPr lang="en-US" smtClean="0"/>
          </a:p>
        </p:txBody>
      </p:sp>
      <p:graphicFrame>
        <p:nvGraphicFramePr>
          <p:cNvPr id="7" name="Table 6"/>
          <p:cNvGraphicFramePr>
            <a:graphicFrameLocks noGrp="1"/>
          </p:cNvGraphicFramePr>
          <p:nvPr/>
        </p:nvGraphicFramePr>
        <p:xfrm>
          <a:off x="1270000" y="2286000"/>
          <a:ext cx="7620000" cy="4516754"/>
        </p:xfrm>
        <a:graphic>
          <a:graphicData uri="http://schemas.openxmlformats.org/drawingml/2006/table">
            <a:tbl>
              <a:tblPr/>
              <a:tblGrid>
                <a:gridCol w="3810000"/>
                <a:gridCol w="38100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charset="0"/>
                          <a:ea typeface="Verdana" charset="0"/>
                          <a:cs typeface="Verdana" charset="0"/>
                          <a:sym typeface="Lucida Grande" charset="0"/>
                        </a:rPr>
                        <a:t>Call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charset="0"/>
                          <a:ea typeface="Verdana" charset="0"/>
                          <a:cs typeface="Verdana" charset="0"/>
                          <a:sym typeface="Lucida Grande" charset="0"/>
                        </a:rPr>
                        <a:t>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charset="0"/>
                          <a:ea typeface="Verdana" charset="0"/>
                          <a:cs typeface="Verdana" charset="0"/>
                          <a:sym typeface="Lucida Grande" charset="0"/>
                        </a:rPr>
                        <a:t>int omp_get_num_threads()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charset="0"/>
                          <a:ea typeface="Verdana" charset="0"/>
                          <a:cs typeface="Verdana" charset="0"/>
                          <a:sym typeface="Lucida Grande" charset="0"/>
                        </a:rPr>
                        <a:t>Returns the number of threads in the concurrent team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charset="0"/>
                          <a:ea typeface="Verdana" charset="0"/>
                          <a:cs typeface="Verdana" charset="0"/>
                          <a:sym typeface="Lucida Grande" charset="0"/>
                        </a:rPr>
                        <a:t>int omp_get_thread_num()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charset="0"/>
                          <a:ea typeface="Verdana" charset="0"/>
                          <a:cs typeface="Verdana" charset="0"/>
                          <a:sym typeface="Lucida Grande" charset="0"/>
                        </a:rPr>
                        <a:t>Returns the id of the thread inside the team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charset="0"/>
                          <a:ea typeface="Verdana" charset="0"/>
                          <a:cs typeface="Verdana" charset="0"/>
                          <a:sym typeface="Lucida Grande" charset="0"/>
                        </a:rPr>
                        <a:t>int omp_get_num_procs()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charset="0"/>
                          <a:ea typeface="Verdana" charset="0"/>
                          <a:cs typeface="Verdana" charset="0"/>
                          <a:sym typeface="Lucida Grande" charset="0"/>
                        </a:rPr>
                        <a:t>Returns the number of processors in the machine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charset="0"/>
                          <a:ea typeface="Verdana" charset="0"/>
                          <a:cs typeface="Verdana" charset="0"/>
                          <a:sym typeface="Lucida Grande" charset="0"/>
                        </a:rPr>
                        <a:t>int omp_get_max_threads()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charset="0"/>
                          <a:ea typeface="Verdana" charset="0"/>
                          <a:cs typeface="Verdana" charset="0"/>
                          <a:sym typeface="Lucida Grande" charset="0"/>
                        </a:rPr>
                        <a:t>Returns maximum number of threads that will be used in the next parallel region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charset="0"/>
                          <a:ea typeface="Verdana" charset="0"/>
                          <a:cs typeface="Verdana" charset="0"/>
                          <a:sym typeface="Lucida Grande" charset="0"/>
                        </a:rPr>
                        <a:t>double omp_get_wtime()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charset="0"/>
                          <a:ea typeface="Verdana" charset="0"/>
                          <a:cs typeface="Verdana" charset="0"/>
                          <a:sym typeface="Lucida Grande" charset="0"/>
                        </a:rPr>
                        <a:t>Returns the number of seconds since a time in the past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charset="0"/>
                          <a:ea typeface="Verdana" charset="0"/>
                          <a:cs typeface="Verdana" charset="0"/>
                          <a:sym typeface="Lucida Grande" charset="0"/>
                        </a:rPr>
                        <a:t>bool omp_in_parallel()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charset="0"/>
                          <a:ea typeface="Verdana" charset="0"/>
                          <a:cs typeface="Verdana" charset="0"/>
                          <a:sym typeface="Lucida Grande" charset="0"/>
                        </a:rPr>
                        <a:t>1 if in parallel region, 0 otherwise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bl>
          </a:graphicData>
        </a:graphic>
      </p:graphicFrame>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C90000"/>
      </a:accent1>
      <a:accent2>
        <a:srgbClr val="333399"/>
      </a:accent2>
      <a:accent3>
        <a:srgbClr val="FFFFFF"/>
      </a:accent3>
      <a:accent4>
        <a:srgbClr val="000000"/>
      </a:accent4>
      <a:accent5>
        <a:srgbClr val="E1AAAA"/>
      </a:accent5>
      <a:accent6>
        <a:srgbClr val="2D2D8A"/>
      </a:accent6>
      <a:hlink>
        <a:srgbClr val="009999"/>
      </a:hlink>
      <a:folHlink>
        <a:srgbClr val="99CC00"/>
      </a:folHlink>
    </a:clrScheme>
    <a:fontScheme name="Title &amp; Subtitle">
      <a:majorFont>
        <a:latin typeface="Lucida Grande"/>
        <a:ea typeface="Lucida Grande"/>
        <a:cs typeface="Lucida Grande"/>
      </a:majorFont>
      <a:minorFont>
        <a:latin typeface="Verdana"/>
        <a:ea typeface="Verdana"/>
        <a:cs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Lucida Grande"/>
        <a:ea typeface="Lucida Grande"/>
        <a:cs typeface="Lucida Grande"/>
      </a:majorFont>
      <a:minorFont>
        <a:latin typeface="Lucida Grande"/>
        <a:ea typeface="Lucida Grande"/>
        <a:cs typeface="Lucida Gran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Bullets &amp; Photo">
  <a:themeElements>
    <a:clrScheme name="">
      <a:dk1>
        <a:srgbClr val="000000"/>
      </a:dk1>
      <a:lt1>
        <a:srgbClr val="E5E5E5"/>
      </a:lt1>
      <a:dk2>
        <a:srgbClr val="000000"/>
      </a:dk2>
      <a:lt2>
        <a:srgbClr val="808080"/>
      </a:lt2>
      <a:accent1>
        <a:srgbClr val="BBE0E3"/>
      </a:accent1>
      <a:accent2>
        <a:srgbClr val="333399"/>
      </a:accent2>
      <a:accent3>
        <a:srgbClr val="F0F0F0"/>
      </a:accent3>
      <a:accent4>
        <a:srgbClr val="000000"/>
      </a:accent4>
      <a:accent5>
        <a:srgbClr val="DAEDEF"/>
      </a:accent5>
      <a:accent6>
        <a:srgbClr val="2D2D8A"/>
      </a:accent6>
      <a:hlink>
        <a:srgbClr val="009999"/>
      </a:hlink>
      <a:folHlink>
        <a:srgbClr val="99CC00"/>
      </a:folHlink>
    </a:clrScheme>
    <a:fontScheme name="Title, Bullets &amp; Photo">
      <a:majorFont>
        <a:latin typeface="Lucida Grande"/>
        <a:ea typeface="Lucida Grande"/>
        <a:cs typeface="Lucida Grande"/>
      </a:majorFont>
      <a:minorFont>
        <a:latin typeface="Lucida Grande"/>
        <a:ea typeface="Lucida Grande"/>
        <a:cs typeface="Lucida Gran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808080"/>
      </a:lt2>
      <a:accent1>
        <a:srgbClr val="BDBDBD"/>
      </a:accent1>
      <a:accent2>
        <a:srgbClr val="333399"/>
      </a:accent2>
      <a:accent3>
        <a:srgbClr val="FFFFFF"/>
      </a:accent3>
      <a:accent4>
        <a:srgbClr val="000000"/>
      </a:accent4>
      <a:accent5>
        <a:srgbClr val="DBDBDB"/>
      </a:accent5>
      <a:accent6>
        <a:srgbClr val="2D2D8A"/>
      </a:accent6>
      <a:hlink>
        <a:srgbClr val="009999"/>
      </a:hlink>
      <a:folHlink>
        <a:srgbClr val="99CC00"/>
      </a:folHlink>
    </a:clrScheme>
    <a:fontScheme name="Title &amp; Bullets">
      <a:majorFont>
        <a:latin typeface="Verdana"/>
        <a:ea typeface="Verdana"/>
        <a:cs typeface="Verdana"/>
      </a:majorFont>
      <a:minorFont>
        <a:latin typeface="Verdana"/>
        <a:ea typeface="Verdana"/>
        <a:cs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Lucida Grande"/>
        <a:ea typeface="Lucida Grande"/>
        <a:cs typeface="Lucida Grande"/>
      </a:majorFont>
      <a:minorFont>
        <a:latin typeface="Lucida Grande"/>
        <a:ea typeface="Lucida Grande"/>
        <a:cs typeface="Lucida Gran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Lucida Grande"/>
        <a:ea typeface="Lucida Grande"/>
        <a:cs typeface="Lucida Grande"/>
      </a:majorFont>
      <a:minorFont>
        <a:latin typeface="Lucida Grande"/>
        <a:ea typeface="Lucida Grande"/>
        <a:cs typeface="Lucida Gran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
      <a:dk1>
        <a:srgbClr val="000000"/>
      </a:dk1>
      <a:lt1>
        <a:srgbClr val="E5E5E5"/>
      </a:lt1>
      <a:dk2>
        <a:srgbClr val="000000"/>
      </a:dk2>
      <a:lt2>
        <a:srgbClr val="808080"/>
      </a:lt2>
      <a:accent1>
        <a:srgbClr val="BBE0E3"/>
      </a:accent1>
      <a:accent2>
        <a:srgbClr val="333399"/>
      </a:accent2>
      <a:accent3>
        <a:srgbClr val="F0F0F0"/>
      </a:accent3>
      <a:accent4>
        <a:srgbClr val="000000"/>
      </a:accent4>
      <a:accent5>
        <a:srgbClr val="DAEDEF"/>
      </a:accent5>
      <a:accent6>
        <a:srgbClr val="2D2D8A"/>
      </a:accent6>
      <a:hlink>
        <a:srgbClr val="009999"/>
      </a:hlink>
      <a:folHlink>
        <a:srgbClr val="99CC00"/>
      </a:folHlink>
    </a:clrScheme>
    <a:fontScheme name="Photo - Horizontal">
      <a:majorFont>
        <a:latin typeface="Lucida Grande"/>
        <a:ea typeface="Lucida Grande"/>
        <a:cs typeface="Lucida Grande"/>
      </a:majorFont>
      <a:minorFont>
        <a:latin typeface="Lucida Grande"/>
        <a:ea typeface="Lucida Grande"/>
        <a:cs typeface="Lucida Gran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Vertical">
  <a:themeElements>
    <a:clrScheme name="">
      <a:dk1>
        <a:srgbClr val="000000"/>
      </a:dk1>
      <a:lt1>
        <a:srgbClr val="E5E5E5"/>
      </a:lt1>
      <a:dk2>
        <a:srgbClr val="000000"/>
      </a:dk2>
      <a:lt2>
        <a:srgbClr val="808080"/>
      </a:lt2>
      <a:accent1>
        <a:srgbClr val="BBE0E3"/>
      </a:accent1>
      <a:accent2>
        <a:srgbClr val="333399"/>
      </a:accent2>
      <a:accent3>
        <a:srgbClr val="F0F0F0"/>
      </a:accent3>
      <a:accent4>
        <a:srgbClr val="000000"/>
      </a:accent4>
      <a:accent5>
        <a:srgbClr val="DAEDEF"/>
      </a:accent5>
      <a:accent6>
        <a:srgbClr val="2D2D8A"/>
      </a:accent6>
      <a:hlink>
        <a:srgbClr val="009999"/>
      </a:hlink>
      <a:folHlink>
        <a:srgbClr val="99CC00"/>
      </a:folHlink>
    </a:clrScheme>
    <a:fontScheme name="Photo - Vertical">
      <a:majorFont>
        <a:latin typeface="Lucida Grande"/>
        <a:ea typeface="Lucida Grande"/>
        <a:cs typeface="Lucida Grande"/>
      </a:majorFont>
      <a:minorFont>
        <a:latin typeface="Lucida Grande"/>
        <a:ea typeface="Lucida Grande"/>
        <a:cs typeface="Lucida Gran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Lucida Grande"/>
        <a:ea typeface="Lucida Grande"/>
        <a:cs typeface="Lucida Grande"/>
      </a:majorFont>
      <a:minorFont>
        <a:latin typeface="Lucida Grande"/>
        <a:ea typeface="Lucida Grande"/>
        <a:cs typeface="Lucida Gran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Lucida Grande"/>
        <a:ea typeface="Lucida Grande"/>
        <a:cs typeface="Lucida Grande"/>
      </a:majorFont>
      <a:minorFont>
        <a:latin typeface="Lucida Grande"/>
        <a:ea typeface="Lucida Grande"/>
        <a:cs typeface="Lucida Gran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Lucida Grande"/>
        <a:ea typeface="Lucida Grande"/>
        <a:cs typeface="Lucida Grande"/>
      </a:majorFont>
      <a:minorFont>
        <a:latin typeface="Lucida Grande"/>
        <a:ea typeface="Lucida Grande"/>
        <a:cs typeface="Lucida Gran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Lucida Grande" pitchFamily="-65" charset="0"/>
            <a:ea typeface="Lucida Grande" pitchFamily="-65" charset="0"/>
            <a:cs typeface="Lucida Grande" pitchFamily="-65" charset="0"/>
            <a:sym typeface="Lucida Grande" pitchFamily="-65"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439</TotalTime>
  <Pages>0</Pages>
  <Words>1160</Words>
  <Characters>0</Characters>
  <PresentationFormat>Custom</PresentationFormat>
  <Lines>0</Lines>
  <Paragraphs>158</Paragraphs>
  <Slides>22</Slides>
  <Notes>5</Notes>
  <HiddenSlides>0</HiddenSlides>
  <MMClips>0</MMClips>
  <ScaleCrop>false</ScaleCrop>
  <HeadingPairs>
    <vt:vector size="6" baseType="variant">
      <vt:variant>
        <vt:lpstr>Fonts Used</vt:lpstr>
      </vt:variant>
      <vt:variant>
        <vt:i4>9</vt:i4>
      </vt:variant>
      <vt:variant>
        <vt:lpstr>Design Template</vt:lpstr>
      </vt:variant>
      <vt:variant>
        <vt:i4>11</vt:i4>
      </vt:variant>
      <vt:variant>
        <vt:lpstr>Slide Titles</vt:lpstr>
      </vt:variant>
      <vt:variant>
        <vt:i4>22</vt:i4>
      </vt:variant>
    </vt:vector>
  </HeadingPairs>
  <TitlesOfParts>
    <vt:vector size="42" baseType="lpstr">
      <vt:lpstr>Lucida Grande</vt:lpstr>
      <vt:lpstr>Arial</vt:lpstr>
      <vt:lpstr>Verdana</vt:lpstr>
      <vt:lpstr>Calibri</vt:lpstr>
      <vt:lpstr>ＭＳ Ｐゴシック</vt:lpstr>
      <vt:lpstr>Gill Sans Std</vt:lpstr>
      <vt:lpstr>Gill Sans</vt:lpstr>
      <vt:lpstr>ヒラギノ角ゴ ProN W3</vt:lpstr>
      <vt:lpstr>Courier</vt:lpstr>
      <vt:lpstr>Title &amp; Subtitle</vt:lpstr>
      <vt:lpstr>Title &amp; Bullets</vt:lpstr>
      <vt:lpstr>Title - Center</vt:lpstr>
      <vt:lpstr>Bullets</vt:lpstr>
      <vt:lpstr>Photo - Horizontal</vt:lpstr>
      <vt:lpstr>Photo - Vertical</vt:lpstr>
      <vt:lpstr>Title - Top</vt:lpstr>
      <vt:lpstr>Blank</vt:lpstr>
      <vt:lpstr>Title &amp; Bullets - Left</vt:lpstr>
      <vt:lpstr>Title &amp; Bullets - Right</vt:lpstr>
      <vt:lpstr>Title, Bullets &amp; Photo</vt:lpstr>
      <vt:lpstr>Introduction to shared memory parallel programming with OpenMP</vt:lpstr>
      <vt:lpstr>Overview</vt:lpstr>
      <vt:lpstr>Hardware considerations</vt:lpstr>
      <vt:lpstr>Introduction to OpenMP</vt:lpstr>
      <vt:lpstr>Threaded parallel programming (openMP)</vt:lpstr>
      <vt:lpstr>Approach towards parallelism</vt:lpstr>
      <vt:lpstr>Memory issues</vt:lpstr>
      <vt:lpstr>Yet another hello world example</vt:lpstr>
      <vt:lpstr>Common API calls</vt:lpstr>
      <vt:lpstr>Common API calls example</vt:lpstr>
      <vt:lpstr>Data scoping</vt:lpstr>
      <vt:lpstr>A few examples</vt:lpstr>
      <vt:lpstr>Synchronization</vt:lpstr>
      <vt:lpstr>Synchronization examples</vt:lpstr>
      <vt:lpstr>Data parallelism</vt:lpstr>
      <vt:lpstr>The for loop directive</vt:lpstr>
      <vt:lpstr>Slide 17</vt:lpstr>
      <vt:lpstr>The schedule clause</vt:lpstr>
      <vt:lpstr>Adding two vectors</vt:lpstr>
      <vt:lpstr>Reduction clause</vt:lpstr>
      <vt:lpstr>Reduction clause example</vt:lpstr>
      <vt:lpstr>Mixing MPI and OpenMP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Paschalis Korosoglou</cp:lastModifiedBy>
  <cp:revision>48</cp:revision>
  <dcterms:created xsi:type="dcterms:W3CDTF">2011-07-12T12:14:01Z</dcterms:created>
  <dcterms:modified xsi:type="dcterms:W3CDTF">2011-07-12T12:14:52Z</dcterms:modified>
</cp:coreProperties>
</file>