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3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F9A17C6-51B2-49B7-A112-2C4EA2D081D1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66D388-BFB7-425F-822E-7598D2167C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9A17C6-51B2-49B7-A112-2C4EA2D081D1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66D388-BFB7-425F-822E-7598D2167C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9A17C6-51B2-49B7-A112-2C4EA2D081D1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66D388-BFB7-425F-822E-7598D2167C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9A17C6-51B2-49B7-A112-2C4EA2D081D1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66D388-BFB7-425F-822E-7598D2167C3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9A17C6-51B2-49B7-A112-2C4EA2D081D1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66D388-BFB7-425F-822E-7598D2167C3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9A17C6-51B2-49B7-A112-2C4EA2D081D1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66D388-BFB7-425F-822E-7598D2167C3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9A17C6-51B2-49B7-A112-2C4EA2D081D1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66D388-BFB7-425F-822E-7598D2167C3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9A17C6-51B2-49B7-A112-2C4EA2D081D1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66D388-BFB7-425F-822E-7598D2167C3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9A17C6-51B2-49B7-A112-2C4EA2D081D1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66D388-BFB7-425F-822E-7598D2167C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F9A17C6-51B2-49B7-A112-2C4EA2D081D1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66D388-BFB7-425F-822E-7598D2167C3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F9A17C6-51B2-49B7-A112-2C4EA2D081D1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66D388-BFB7-425F-822E-7598D2167C3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F9A17C6-51B2-49B7-A112-2C4EA2D081D1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66D388-BFB7-425F-822E-7598D2167C3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2003425"/>
          </a:xfrm>
        </p:spPr>
        <p:txBody>
          <a:bodyPr>
            <a:normAutofit/>
          </a:bodyPr>
          <a:lstStyle/>
          <a:p>
            <a:pPr algn="ctr"/>
            <a:r>
              <a:rPr lang="en-US" sz="3500" dirty="0" smtClean="0"/>
              <a:t>Parallel Computing (image processing) </a:t>
            </a:r>
            <a:r>
              <a:rPr lang="en-US" sz="3500" dirty="0"/>
              <a:t>based on</a:t>
            </a:r>
            <a:br>
              <a:rPr lang="en-US" sz="3500" dirty="0"/>
            </a:br>
            <a:r>
              <a:rPr lang="en-US" sz="3500" dirty="0" smtClean="0"/>
              <a:t>GPU </a:t>
            </a:r>
            <a:r>
              <a:rPr lang="en-US" sz="3500" dirty="0"/>
              <a:t>using </a:t>
            </a:r>
            <a:r>
              <a:rPr lang="en-US" sz="3500" dirty="0" smtClean="0"/>
              <a:t>CUDA and </a:t>
            </a:r>
            <a:r>
              <a:rPr lang="en-US" sz="3500" dirty="0" err="1" smtClean="0"/>
              <a:t>OpenMP</a:t>
            </a:r>
            <a:endParaRPr lang="en-US" sz="3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4191000"/>
            <a:ext cx="8382000" cy="1143001"/>
          </a:xfrm>
        </p:spPr>
        <p:txBody>
          <a:bodyPr>
            <a:noAutofit/>
          </a:bodyPr>
          <a:lstStyle/>
          <a:p>
            <a:pPr algn="l"/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Punoi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					               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Udhehoqi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Enid GJOLEKA		            		  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Prof.Dr.Betim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CICO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19800"/>
          </a:xfrm>
        </p:spPr>
        <p:txBody>
          <a:bodyPr>
            <a:normAutofit lnSpcReduction="10000"/>
          </a:bodyPr>
          <a:lstStyle/>
          <a:p>
            <a:r>
              <a:rPr lang="en-US" sz="2400" dirty="0" err="1" smtClean="0"/>
              <a:t>Kerkesa</a:t>
            </a:r>
            <a:r>
              <a:rPr lang="en-US" sz="2400" dirty="0" smtClean="0"/>
              <a:t> per </a:t>
            </a:r>
            <a:r>
              <a:rPr lang="en-US" sz="2400" dirty="0" err="1" smtClean="0"/>
              <a:t>perpunim</a:t>
            </a:r>
            <a:r>
              <a:rPr lang="en-US" sz="2400" dirty="0" smtClean="0"/>
              <a:t> </a:t>
            </a:r>
            <a:r>
              <a:rPr lang="en-US" sz="2400" dirty="0" err="1" smtClean="0"/>
              <a:t>paralel</a:t>
            </a:r>
            <a:r>
              <a:rPr lang="en-US" sz="2400" dirty="0" smtClean="0"/>
              <a:t> ne </a:t>
            </a:r>
            <a:r>
              <a:rPr lang="en-US" sz="2400" dirty="0" err="1" smtClean="0"/>
              <a:t>afate</a:t>
            </a:r>
            <a:r>
              <a:rPr lang="en-US" sz="2400" dirty="0" smtClean="0"/>
              <a:t> </a:t>
            </a:r>
            <a:r>
              <a:rPr lang="en-US" sz="2400" dirty="0" err="1" smtClean="0"/>
              <a:t>kohore</a:t>
            </a:r>
            <a:r>
              <a:rPr lang="en-US" sz="2400" dirty="0" smtClean="0"/>
              <a:t> </a:t>
            </a:r>
            <a:r>
              <a:rPr lang="en-US" sz="2400" dirty="0" err="1" smtClean="0"/>
              <a:t>te</a:t>
            </a:r>
            <a:r>
              <a:rPr lang="en-US" sz="2400" dirty="0" smtClean="0"/>
              <a:t> </a:t>
            </a:r>
            <a:r>
              <a:rPr lang="en-US" sz="2400" dirty="0" err="1" smtClean="0"/>
              <a:t>shkurtra</a:t>
            </a:r>
            <a:r>
              <a:rPr lang="en-US" sz="2400" dirty="0" smtClean="0"/>
              <a:t> ka </a:t>
            </a:r>
            <a:r>
              <a:rPr lang="en-US" sz="2400" dirty="0" err="1" smtClean="0"/>
              <a:t>cuar</a:t>
            </a:r>
            <a:r>
              <a:rPr lang="en-US" sz="2400" dirty="0" smtClean="0"/>
              <a:t> ne </a:t>
            </a:r>
            <a:r>
              <a:rPr lang="en-US" sz="2400" dirty="0" err="1" smtClean="0"/>
              <a:t>nevojen</a:t>
            </a:r>
            <a:r>
              <a:rPr lang="en-US" sz="2400" dirty="0" smtClean="0"/>
              <a:t> e </a:t>
            </a:r>
            <a:r>
              <a:rPr lang="en-US" sz="2400" dirty="0" err="1" smtClean="0"/>
              <a:t>perdorimit</a:t>
            </a:r>
            <a:r>
              <a:rPr lang="en-US" sz="2400" dirty="0" smtClean="0"/>
              <a:t> </a:t>
            </a:r>
            <a:r>
              <a:rPr lang="en-US" sz="2400" dirty="0" err="1" smtClean="0"/>
              <a:t>te</a:t>
            </a:r>
            <a:r>
              <a:rPr lang="en-US" sz="2400" dirty="0" smtClean="0"/>
              <a:t> GPU per </a:t>
            </a:r>
            <a:r>
              <a:rPr lang="en-US" sz="2400" dirty="0" err="1" smtClean="0"/>
              <a:t>kete</a:t>
            </a:r>
            <a:r>
              <a:rPr lang="en-US" sz="2400" dirty="0" smtClean="0"/>
              <a:t> </a:t>
            </a:r>
            <a:r>
              <a:rPr lang="en-US" sz="2400" dirty="0" err="1" smtClean="0"/>
              <a:t>qellim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Gpu</a:t>
            </a:r>
            <a:r>
              <a:rPr lang="en-US" sz="2400" dirty="0" smtClean="0"/>
              <a:t> </a:t>
            </a:r>
            <a:r>
              <a:rPr lang="en-US" sz="2400" dirty="0" err="1" smtClean="0"/>
              <a:t>si</a:t>
            </a:r>
            <a:r>
              <a:rPr lang="en-US" sz="2400" dirty="0" smtClean="0"/>
              <a:t> </a:t>
            </a:r>
            <a:r>
              <a:rPr lang="en-US" sz="2400" dirty="0" err="1" smtClean="0"/>
              <a:t>pasoje</a:t>
            </a:r>
            <a:r>
              <a:rPr lang="en-US" sz="2400" dirty="0" smtClean="0"/>
              <a:t> e </a:t>
            </a:r>
            <a:r>
              <a:rPr lang="en-US" sz="2400" dirty="0" err="1" smtClean="0"/>
              <a:t>arkitetures</a:t>
            </a:r>
            <a:r>
              <a:rPr lang="en-US" sz="2400" dirty="0" smtClean="0"/>
              <a:t> se </a:t>
            </a:r>
            <a:r>
              <a:rPr lang="en-US" sz="2400" dirty="0" err="1" smtClean="0"/>
              <a:t>saj</a:t>
            </a:r>
            <a:r>
              <a:rPr lang="en-US" sz="2400" dirty="0" smtClean="0"/>
              <a:t> </a:t>
            </a:r>
            <a:r>
              <a:rPr lang="en-US" sz="2400" dirty="0" err="1" smtClean="0"/>
              <a:t>mund</a:t>
            </a:r>
            <a:r>
              <a:rPr lang="en-US" sz="2400" dirty="0" smtClean="0"/>
              <a:t> </a:t>
            </a:r>
            <a:r>
              <a:rPr lang="en-US" sz="2400" dirty="0" err="1" smtClean="0"/>
              <a:t>te</a:t>
            </a:r>
            <a:r>
              <a:rPr lang="en-US" sz="2400" dirty="0" smtClean="0"/>
              <a:t> </a:t>
            </a:r>
            <a:r>
              <a:rPr lang="en-US" sz="2400" dirty="0" err="1" smtClean="0"/>
              <a:t>procesoj</a:t>
            </a:r>
            <a:r>
              <a:rPr lang="en-US" sz="2400" dirty="0" smtClean="0"/>
              <a:t> </a:t>
            </a:r>
            <a:r>
              <a:rPr lang="en-US" sz="2400" dirty="0" err="1" smtClean="0"/>
              <a:t>shume</a:t>
            </a:r>
            <a:r>
              <a:rPr lang="en-US" sz="2400" dirty="0" smtClean="0"/>
              <a:t> thread-e </a:t>
            </a:r>
            <a:r>
              <a:rPr lang="en-US" sz="2400" dirty="0" err="1" smtClean="0"/>
              <a:t>dhe</a:t>
            </a:r>
            <a:r>
              <a:rPr lang="en-US" sz="2400" dirty="0" smtClean="0"/>
              <a:t> </a:t>
            </a:r>
            <a:r>
              <a:rPr lang="en-US" sz="2400" dirty="0" err="1" smtClean="0"/>
              <a:t>ti</a:t>
            </a:r>
            <a:r>
              <a:rPr lang="en-US" sz="2400" dirty="0" smtClean="0"/>
              <a:t> </a:t>
            </a:r>
            <a:r>
              <a:rPr lang="en-US" sz="2400" dirty="0" err="1" smtClean="0"/>
              <a:t>ekzekutoj</a:t>
            </a:r>
            <a:r>
              <a:rPr lang="en-US" sz="2400" dirty="0" smtClean="0"/>
              <a:t> </a:t>
            </a:r>
            <a:r>
              <a:rPr lang="en-US" sz="2400" dirty="0" err="1" smtClean="0"/>
              <a:t>njekohesisht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Ne </a:t>
            </a:r>
            <a:r>
              <a:rPr lang="en-US" sz="2400" dirty="0" err="1" smtClean="0"/>
              <a:t>kete</a:t>
            </a:r>
            <a:r>
              <a:rPr lang="en-US" sz="2400" dirty="0" smtClean="0"/>
              <a:t> </a:t>
            </a:r>
            <a:r>
              <a:rPr lang="en-US" sz="2400" dirty="0" err="1" smtClean="0"/>
              <a:t>teme</a:t>
            </a:r>
            <a:r>
              <a:rPr lang="en-US" sz="2400" dirty="0" smtClean="0"/>
              <a:t> </a:t>
            </a:r>
            <a:r>
              <a:rPr lang="en-US" sz="2400" dirty="0" err="1" smtClean="0"/>
              <a:t>diplome</a:t>
            </a:r>
            <a:r>
              <a:rPr lang="en-US" sz="2400" dirty="0" smtClean="0"/>
              <a:t> do </a:t>
            </a:r>
            <a:r>
              <a:rPr lang="en-US" sz="2400" dirty="0" err="1" smtClean="0"/>
              <a:t>te</a:t>
            </a:r>
            <a:r>
              <a:rPr lang="en-US" sz="2400" dirty="0" smtClean="0"/>
              <a:t> </a:t>
            </a:r>
            <a:r>
              <a:rPr lang="en-US" sz="2400" dirty="0" err="1" smtClean="0"/>
              <a:t>perdorim</a:t>
            </a:r>
            <a:r>
              <a:rPr lang="en-US" sz="2400" dirty="0" smtClean="0"/>
              <a:t> </a:t>
            </a:r>
            <a:r>
              <a:rPr lang="en-US" sz="2400" dirty="0" err="1" smtClean="0"/>
              <a:t>nje</a:t>
            </a:r>
            <a:r>
              <a:rPr lang="en-US" sz="2400" dirty="0" smtClean="0"/>
              <a:t> </a:t>
            </a:r>
            <a:r>
              <a:rPr lang="en-US" sz="2400" dirty="0" err="1" smtClean="0"/>
              <a:t>algoritem</a:t>
            </a:r>
            <a:r>
              <a:rPr lang="en-US" sz="2400" dirty="0" smtClean="0"/>
              <a:t> per </a:t>
            </a:r>
            <a:r>
              <a:rPr lang="en-US" sz="2400" dirty="0" err="1" smtClean="0"/>
              <a:t>procesim</a:t>
            </a:r>
            <a:r>
              <a:rPr lang="en-US" sz="2400" dirty="0" smtClean="0"/>
              <a:t> figure(DCT/IDCT) per </a:t>
            </a:r>
            <a:r>
              <a:rPr lang="en-US" sz="2400" dirty="0" err="1" smtClean="0"/>
              <a:t>te</a:t>
            </a:r>
            <a:r>
              <a:rPr lang="en-US" sz="2400" dirty="0" smtClean="0"/>
              <a:t> </a:t>
            </a:r>
            <a:r>
              <a:rPr lang="en-US" sz="2400" dirty="0" err="1" smtClean="0"/>
              <a:t>prezantuar</a:t>
            </a:r>
            <a:r>
              <a:rPr lang="en-US" sz="2400" dirty="0" smtClean="0"/>
              <a:t> </a:t>
            </a:r>
            <a:r>
              <a:rPr lang="en-US" sz="2400" dirty="0" err="1" smtClean="0"/>
              <a:t>perpunimin</a:t>
            </a:r>
            <a:r>
              <a:rPr lang="en-US" sz="2400" dirty="0" smtClean="0"/>
              <a:t> </a:t>
            </a:r>
            <a:r>
              <a:rPr lang="en-US" sz="2400" dirty="0" err="1" smtClean="0"/>
              <a:t>paralel</a:t>
            </a:r>
            <a:r>
              <a:rPr lang="en-US" sz="2400" dirty="0" smtClean="0"/>
              <a:t> ne GPU.</a:t>
            </a:r>
          </a:p>
          <a:p>
            <a:r>
              <a:rPr lang="en-US" sz="2400" dirty="0" err="1" smtClean="0"/>
              <a:t>Teknologjia</a:t>
            </a:r>
            <a:r>
              <a:rPr lang="en-US" sz="2400" dirty="0" smtClean="0"/>
              <a:t> e </a:t>
            </a:r>
            <a:r>
              <a:rPr lang="en-US" sz="2400" dirty="0" err="1" smtClean="0"/>
              <a:t>perpunimit</a:t>
            </a:r>
            <a:r>
              <a:rPr lang="en-US" sz="2400" dirty="0" smtClean="0"/>
              <a:t> ne </a:t>
            </a:r>
            <a:r>
              <a:rPr lang="en-US" sz="2400" dirty="0" err="1" smtClean="0"/>
              <a:t>paralel</a:t>
            </a:r>
            <a:r>
              <a:rPr lang="en-US" sz="2400" dirty="0" smtClean="0"/>
              <a:t> </a:t>
            </a:r>
            <a:r>
              <a:rPr lang="en-US" sz="2400" dirty="0" err="1" smtClean="0"/>
              <a:t>bazohet</a:t>
            </a:r>
            <a:r>
              <a:rPr lang="en-US" sz="2400" dirty="0" smtClean="0"/>
              <a:t> </a:t>
            </a:r>
            <a:r>
              <a:rPr lang="en-US" sz="2400" dirty="0" err="1" smtClean="0"/>
              <a:t>mbi</a:t>
            </a:r>
            <a:r>
              <a:rPr lang="en-US" sz="2400" dirty="0" smtClean="0"/>
              <a:t> </a:t>
            </a:r>
            <a:r>
              <a:rPr lang="en-US" sz="2400" dirty="0"/>
              <a:t>Compute </a:t>
            </a:r>
            <a:r>
              <a:rPr lang="en-US" sz="2400" dirty="0" err="1"/>
              <a:t>Unied</a:t>
            </a:r>
            <a:r>
              <a:rPr lang="en-US" sz="2400" dirty="0"/>
              <a:t> Device Architecture (CUDA</a:t>
            </a:r>
            <a:r>
              <a:rPr lang="en-US" sz="2400" dirty="0" smtClean="0"/>
              <a:t>) dh </a:t>
            </a:r>
            <a:r>
              <a:rPr lang="en-US" sz="2400" dirty="0" err="1" smtClean="0"/>
              <a:t>OpenMP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Ne </a:t>
            </a:r>
            <a:r>
              <a:rPr lang="en-US" sz="2400" dirty="0" err="1" smtClean="0"/>
              <a:t>vijim</a:t>
            </a:r>
            <a:r>
              <a:rPr lang="en-US" sz="2400" dirty="0" smtClean="0"/>
              <a:t> </a:t>
            </a:r>
            <a:r>
              <a:rPr lang="en-US" sz="2400" dirty="0" err="1" smtClean="0"/>
              <a:t>prezantohen</a:t>
            </a:r>
            <a:r>
              <a:rPr lang="en-US" sz="2400" dirty="0" smtClean="0"/>
              <a:t> </a:t>
            </a:r>
            <a:r>
              <a:rPr lang="en-US" sz="2400" dirty="0" err="1" smtClean="0"/>
              <a:t>dhe</a:t>
            </a:r>
            <a:r>
              <a:rPr lang="en-US" sz="2400" dirty="0" smtClean="0"/>
              <a:t> </a:t>
            </a:r>
            <a:r>
              <a:rPr lang="en-US" sz="2400" dirty="0" err="1" smtClean="0"/>
              <a:t>disa</a:t>
            </a:r>
            <a:r>
              <a:rPr lang="en-US" sz="2400" dirty="0" smtClean="0"/>
              <a:t> </a:t>
            </a:r>
            <a:r>
              <a:rPr lang="en-US" sz="2400" dirty="0" err="1" smtClean="0"/>
              <a:t>strategji</a:t>
            </a:r>
            <a:r>
              <a:rPr lang="en-US" sz="2400" dirty="0" smtClean="0"/>
              <a:t> per </a:t>
            </a:r>
            <a:r>
              <a:rPr lang="en-US" sz="2400" dirty="0" err="1" smtClean="0"/>
              <a:t>optimizimin</a:t>
            </a:r>
            <a:r>
              <a:rPr lang="en-US" sz="2400" dirty="0" smtClean="0"/>
              <a:t> e </a:t>
            </a:r>
            <a:r>
              <a:rPr lang="en-US" sz="2400" dirty="0" err="1" smtClean="0"/>
              <a:t>metejshem</a:t>
            </a:r>
            <a:r>
              <a:rPr lang="en-US" sz="2400" dirty="0" smtClean="0"/>
              <a:t> </a:t>
            </a:r>
            <a:r>
              <a:rPr lang="en-US" sz="2400" dirty="0" err="1" smtClean="0"/>
              <a:t>te</a:t>
            </a:r>
            <a:r>
              <a:rPr lang="en-US" sz="2400" dirty="0" smtClean="0"/>
              <a:t> performances.</a:t>
            </a:r>
          </a:p>
          <a:p>
            <a:r>
              <a:rPr lang="en-US" sz="2400" dirty="0" smtClean="0"/>
              <a:t>Do </a:t>
            </a:r>
            <a:r>
              <a:rPr lang="en-US" sz="2400" dirty="0" err="1" smtClean="0"/>
              <a:t>te</a:t>
            </a:r>
            <a:r>
              <a:rPr lang="en-US" sz="2400" dirty="0" smtClean="0"/>
              <a:t> </a:t>
            </a:r>
            <a:r>
              <a:rPr lang="en-US" sz="2400" dirty="0" err="1" smtClean="0"/>
              <a:t>behen</a:t>
            </a:r>
            <a:r>
              <a:rPr lang="en-US" sz="2400" dirty="0" smtClean="0"/>
              <a:t> </a:t>
            </a:r>
            <a:r>
              <a:rPr lang="en-US" sz="2400" dirty="0" err="1" smtClean="0"/>
              <a:t>krahasime</a:t>
            </a:r>
            <a:r>
              <a:rPr lang="en-US" sz="2400" dirty="0" smtClean="0"/>
              <a:t> </a:t>
            </a:r>
            <a:r>
              <a:rPr lang="en-US" sz="2400" dirty="0" err="1" smtClean="0"/>
              <a:t>ndermjet</a:t>
            </a:r>
            <a:r>
              <a:rPr lang="en-US" sz="2400" dirty="0" smtClean="0"/>
              <a:t> </a:t>
            </a:r>
            <a:r>
              <a:rPr lang="en-US" sz="2400" dirty="0" err="1" smtClean="0"/>
              <a:t>perpunimit</a:t>
            </a:r>
            <a:r>
              <a:rPr lang="en-US" sz="2400" dirty="0" smtClean="0"/>
              <a:t> </a:t>
            </a:r>
            <a:r>
              <a:rPr lang="en-US" sz="2400" dirty="0" err="1" smtClean="0"/>
              <a:t>te</a:t>
            </a:r>
            <a:r>
              <a:rPr lang="en-US" sz="2400" dirty="0" smtClean="0"/>
              <a:t> </a:t>
            </a:r>
            <a:r>
              <a:rPr lang="en-US" sz="2400" dirty="0" err="1" smtClean="0"/>
              <a:t>algoritmit</a:t>
            </a:r>
            <a:r>
              <a:rPr lang="en-US" sz="2400" dirty="0" smtClean="0"/>
              <a:t> </a:t>
            </a:r>
            <a:r>
              <a:rPr lang="en-US" sz="2400" dirty="0" err="1" smtClean="0"/>
              <a:t>nga</a:t>
            </a:r>
            <a:r>
              <a:rPr lang="en-US" sz="2400" dirty="0" smtClean="0"/>
              <a:t> CPU (INTEL Core i</a:t>
            </a:r>
            <a:r>
              <a:rPr lang="en-US" sz="2400" dirty="0"/>
              <a:t>7</a:t>
            </a:r>
            <a:r>
              <a:rPr lang="en-US" sz="2400" dirty="0" smtClean="0"/>
              <a:t>) </a:t>
            </a:r>
            <a:r>
              <a:rPr lang="en-US" sz="2400" dirty="0" err="1" smtClean="0"/>
              <a:t>dhe</a:t>
            </a:r>
            <a:r>
              <a:rPr lang="en-US" sz="2400" dirty="0" smtClean="0"/>
              <a:t> </a:t>
            </a:r>
            <a:r>
              <a:rPr lang="en-US" sz="2400" dirty="0" err="1" smtClean="0"/>
              <a:t>nga</a:t>
            </a:r>
            <a:r>
              <a:rPr lang="en-US" sz="2400" dirty="0" smtClean="0"/>
              <a:t> </a:t>
            </a:r>
            <a:r>
              <a:rPr lang="en-US" sz="2400" dirty="0" err="1" smtClean="0"/>
              <a:t>nje</a:t>
            </a:r>
            <a:r>
              <a:rPr lang="en-US" sz="2400" dirty="0" smtClean="0"/>
              <a:t> GPU(</a:t>
            </a:r>
            <a:r>
              <a:rPr lang="en-US" sz="2400" dirty="0" err="1" smtClean="0"/>
              <a:t>Nvidia</a:t>
            </a:r>
            <a:r>
              <a:rPr lang="en-US" sz="2400" dirty="0" smtClean="0"/>
              <a:t> </a:t>
            </a:r>
            <a:r>
              <a:rPr lang="en-US" sz="2400" dirty="0" err="1" smtClean="0"/>
              <a:t>Quadro</a:t>
            </a:r>
            <a:r>
              <a:rPr lang="en-US" sz="2400" dirty="0" smtClean="0"/>
              <a:t> 400) </a:t>
            </a:r>
            <a:r>
              <a:rPr lang="en-US" sz="2400" dirty="0" err="1" smtClean="0"/>
              <a:t>ose</a:t>
            </a:r>
            <a:r>
              <a:rPr lang="en-US" sz="2400" dirty="0" smtClean="0"/>
              <a:t> </a:t>
            </a:r>
            <a:r>
              <a:rPr lang="en-US" sz="2400" dirty="0" err="1" smtClean="0"/>
              <a:t>shume</a:t>
            </a:r>
            <a:r>
              <a:rPr lang="en-US" sz="2400" dirty="0" smtClean="0"/>
              <a:t> GPU </a:t>
            </a:r>
            <a:r>
              <a:rPr lang="en-US" sz="2400" dirty="0" err="1" smtClean="0"/>
              <a:t>bashk</a:t>
            </a:r>
            <a:r>
              <a:rPr lang="en-US" sz="2400" dirty="0" smtClean="0"/>
              <a:t>.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5800" y="304800"/>
            <a:ext cx="8153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Algoritmi</a:t>
            </a:r>
            <a:r>
              <a:rPr lang="en-US" dirty="0" smtClean="0"/>
              <a:t> DCT/IDCT </a:t>
            </a:r>
            <a:r>
              <a:rPr lang="en-US" dirty="0" err="1" smtClean="0"/>
              <a:t>perdoret</a:t>
            </a:r>
            <a:r>
              <a:rPr lang="en-US" dirty="0" smtClean="0"/>
              <a:t> per </a:t>
            </a:r>
            <a:r>
              <a:rPr lang="en-US" dirty="0" err="1" smtClean="0"/>
              <a:t>kompresim</a:t>
            </a:r>
            <a:r>
              <a:rPr lang="en-US" dirty="0" smtClean="0"/>
              <a:t> </a:t>
            </a:r>
            <a:r>
              <a:rPr lang="en-US" dirty="0" err="1" smtClean="0"/>
              <a:t>imazhi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perdoret</a:t>
            </a:r>
            <a:r>
              <a:rPr lang="en-US" dirty="0" smtClean="0"/>
              <a:t> ne </a:t>
            </a:r>
            <a:r>
              <a:rPr lang="en-US" dirty="0" err="1" smtClean="0"/>
              <a:t>standartet</a:t>
            </a:r>
            <a:r>
              <a:rPr lang="en-US" dirty="0" smtClean="0"/>
              <a:t> JPEG, MPEG </a:t>
            </a:r>
            <a:r>
              <a:rPr lang="en-US" dirty="0" err="1" smtClean="0"/>
              <a:t>etj</a:t>
            </a:r>
            <a:r>
              <a:rPr lang="en-US" dirty="0" smtClean="0"/>
              <a:t>.</a:t>
            </a:r>
          </a:p>
          <a:p>
            <a:r>
              <a:rPr lang="en-US" dirty="0" smtClean="0"/>
              <a:t>Pas </a:t>
            </a:r>
            <a:r>
              <a:rPr lang="en-US" dirty="0" err="1" smtClean="0"/>
              <a:t>kompresimit</a:t>
            </a:r>
            <a:r>
              <a:rPr lang="en-US" dirty="0" smtClean="0"/>
              <a:t> do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kemi</a:t>
            </a:r>
            <a:r>
              <a:rPr lang="en-US" dirty="0" smtClean="0"/>
              <a:t> </a:t>
            </a:r>
            <a:r>
              <a:rPr lang="en-US" dirty="0" err="1" smtClean="0"/>
              <a:t>nje</a:t>
            </a:r>
            <a:r>
              <a:rPr lang="en-US" dirty="0" smtClean="0"/>
              <a:t> </a:t>
            </a:r>
            <a:r>
              <a:rPr lang="en-US" dirty="0" err="1" smtClean="0"/>
              <a:t>humbje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lehte</a:t>
            </a:r>
            <a:r>
              <a:rPr lang="en-US" dirty="0" smtClean="0"/>
              <a:t> </a:t>
            </a:r>
            <a:r>
              <a:rPr lang="en-US" dirty="0" err="1" smtClean="0"/>
              <a:t>informacioni</a:t>
            </a:r>
            <a:r>
              <a:rPr lang="en-US" dirty="0" smtClean="0"/>
              <a:t>. </a:t>
            </a:r>
            <a:r>
              <a:rPr lang="en-US" dirty="0" err="1" smtClean="0"/>
              <a:t>Kjo</a:t>
            </a:r>
            <a:r>
              <a:rPr lang="en-US" dirty="0" smtClean="0"/>
              <a:t> </a:t>
            </a:r>
            <a:r>
              <a:rPr lang="en-US" dirty="0" err="1" smtClean="0"/>
              <a:t>gje</a:t>
            </a:r>
            <a:r>
              <a:rPr lang="en-US" dirty="0" smtClean="0"/>
              <a:t> </a:t>
            </a:r>
            <a:r>
              <a:rPr lang="en-US" dirty="0" err="1" smtClean="0"/>
              <a:t>mund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vihet</a:t>
            </a:r>
            <a:r>
              <a:rPr lang="en-US" dirty="0" smtClean="0"/>
              <a:t> re </a:t>
            </a:r>
            <a:r>
              <a:rPr lang="en-US" dirty="0" err="1" smtClean="0"/>
              <a:t>edhe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figurat</a:t>
            </a:r>
            <a:r>
              <a:rPr lang="en-US" dirty="0" smtClean="0"/>
              <a:t> e </a:t>
            </a:r>
            <a:r>
              <a:rPr lang="en-US" dirty="0" err="1" smtClean="0"/>
              <a:t>meposhtme</a:t>
            </a:r>
            <a:r>
              <a:rPr lang="en-US" dirty="0" smtClean="0"/>
              <a:t>: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600200"/>
            <a:ext cx="3867150" cy="384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1600200"/>
            <a:ext cx="3895725" cy="390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609600" y="5562600"/>
            <a:ext cx="800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Para </a:t>
            </a:r>
            <a:r>
              <a:rPr lang="en-US" dirty="0" err="1" smtClean="0"/>
              <a:t>kompresimit</a:t>
            </a:r>
            <a:r>
              <a:rPr lang="en-US" dirty="0" smtClean="0"/>
              <a:t>				Pas </a:t>
            </a:r>
            <a:r>
              <a:rPr lang="en-US" dirty="0" err="1" smtClean="0"/>
              <a:t>kompresimit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</TotalTime>
  <Words>165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Concourse</vt:lpstr>
      <vt:lpstr>Parallel Computing (image processing) based on GPU using CUDA and OpenMP</vt:lpstr>
      <vt:lpstr>Slide 2</vt:lpstr>
      <vt:lpstr>Slide 3</vt:lpstr>
    </vt:vector>
  </TitlesOfParts>
  <Company>DTI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Computing (image processing) based on GPU using CUDA and OpenCl</dc:title>
  <dc:creator>Enid Gjoleka</dc:creator>
  <cp:lastModifiedBy>Enid Gjoleka</cp:lastModifiedBy>
  <cp:revision>3</cp:revision>
  <dcterms:created xsi:type="dcterms:W3CDTF">2012-03-27T11:35:38Z</dcterms:created>
  <dcterms:modified xsi:type="dcterms:W3CDTF">2012-03-27T12:00:24Z</dcterms:modified>
</cp:coreProperties>
</file>