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073945-0113-4131-AE16-6569BF7F0C4A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A211BC-C84E-4F99-BBAE-03F76697B58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Radar Signal Processing with Graphics Processors (GPUs)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181600"/>
            <a:ext cx="1752600" cy="457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Klevis RAMO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953000" y="5181600"/>
            <a:ext cx="3733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err="1" smtClean="0">
                <a:solidFill>
                  <a:schemeClr val="tx1">
                    <a:tint val="75000"/>
                  </a:schemeClr>
                </a:solidFill>
              </a:rPr>
              <a:t>Udheheqes:Prof.Dr.Betim</a:t>
            </a:r>
            <a:r>
              <a:rPr lang="en-US" sz="3200" dirty="0" smtClean="0">
                <a:solidFill>
                  <a:schemeClr val="tx1">
                    <a:tint val="75000"/>
                  </a:schemeClr>
                </a:solidFill>
              </a:rPr>
              <a:t> ÇIÇO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0408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Prezantim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399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Kjo</a:t>
            </a:r>
            <a:r>
              <a:rPr lang="en-US" sz="2000" dirty="0" smtClean="0"/>
              <a:t> </a:t>
            </a:r>
            <a:r>
              <a:rPr lang="en-US" sz="2000" dirty="0" err="1" smtClean="0"/>
              <a:t>teme</a:t>
            </a:r>
            <a:r>
              <a:rPr lang="en-US" sz="2000" dirty="0" smtClean="0"/>
              <a:t> </a:t>
            </a:r>
            <a:r>
              <a:rPr lang="en-US" sz="2000" dirty="0" err="1" smtClean="0"/>
              <a:t>diplome</a:t>
            </a:r>
            <a:r>
              <a:rPr lang="en-US" sz="2000" dirty="0" smtClean="0"/>
              <a:t> ka per </a:t>
            </a:r>
            <a:r>
              <a:rPr lang="en-US" sz="2000" dirty="0" err="1" smtClean="0"/>
              <a:t>qellim</a:t>
            </a:r>
            <a:r>
              <a:rPr lang="en-US" sz="2000" dirty="0" smtClean="0"/>
              <a:t> </a:t>
            </a:r>
            <a:r>
              <a:rPr lang="en-US" sz="2000" dirty="0" err="1" smtClean="0"/>
              <a:t>vleresimin</a:t>
            </a:r>
            <a:r>
              <a:rPr lang="en-US" sz="2000" dirty="0" smtClean="0"/>
              <a:t> e </a:t>
            </a:r>
            <a:r>
              <a:rPr lang="en-US" sz="2000" dirty="0" err="1" smtClean="0"/>
              <a:t>arkitektures</a:t>
            </a:r>
            <a:r>
              <a:rPr lang="en-US" sz="2000" dirty="0" smtClean="0"/>
              <a:t> GPU-</a:t>
            </a:r>
            <a:r>
              <a:rPr lang="en-US" sz="2000" dirty="0" err="1" smtClean="0"/>
              <a:t>Nvidia</a:t>
            </a:r>
            <a:r>
              <a:rPr lang="en-US" sz="2000" dirty="0" smtClean="0"/>
              <a:t> GT-200 per </a:t>
            </a:r>
            <a:r>
              <a:rPr lang="en-US" sz="2000" dirty="0" err="1" smtClean="0"/>
              <a:t>procesimin</a:t>
            </a:r>
            <a:r>
              <a:rPr lang="en-US" sz="2000" dirty="0" smtClean="0"/>
              <a:t> e </a:t>
            </a:r>
            <a:r>
              <a:rPr lang="en-US" sz="2000" dirty="0" err="1" smtClean="0"/>
              <a:t>sinjaleve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radareve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Behet</a:t>
            </a:r>
            <a:r>
              <a:rPr lang="en-US" sz="2000" dirty="0" smtClean="0"/>
              <a:t> </a:t>
            </a:r>
            <a:r>
              <a:rPr lang="en-US" sz="2000" dirty="0" err="1" smtClean="0"/>
              <a:t>nje</a:t>
            </a:r>
            <a:r>
              <a:rPr lang="en-US" sz="2000" dirty="0" smtClean="0"/>
              <a:t> </a:t>
            </a:r>
            <a:r>
              <a:rPr lang="en-US" sz="2000" dirty="0" err="1" smtClean="0"/>
              <a:t>karahasim</a:t>
            </a:r>
            <a:r>
              <a:rPr lang="en-US" sz="2000" dirty="0" smtClean="0"/>
              <a:t> midis GPU </a:t>
            </a:r>
            <a:r>
              <a:rPr lang="en-US" sz="2000" dirty="0" err="1" smtClean="0"/>
              <a:t>dhe</a:t>
            </a:r>
            <a:r>
              <a:rPr lang="en-US" sz="2000" dirty="0" smtClean="0"/>
              <a:t> CPU-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komjuterave</a:t>
            </a:r>
            <a:r>
              <a:rPr lang="en-US" sz="2000" dirty="0" smtClean="0"/>
              <a:t> modern desktop HPEC (High Performance Embedded Computing) per </a:t>
            </a:r>
            <a:r>
              <a:rPr lang="en-US" sz="2000" dirty="0" err="1" smtClean="0"/>
              <a:t>algoritmat</a:t>
            </a:r>
            <a:r>
              <a:rPr lang="en-US" sz="2000" dirty="0" smtClean="0"/>
              <a:t> e </a:t>
            </a:r>
            <a:r>
              <a:rPr lang="en-US" sz="2000" dirty="0" err="1" smtClean="0"/>
              <a:t>procesimit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sinjaleve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r>
              <a:rPr lang="en-US" sz="2000" dirty="0" err="1" smtClean="0"/>
              <a:t>Algoritmat</a:t>
            </a:r>
            <a:r>
              <a:rPr lang="en-US" sz="2000" dirty="0" smtClean="0"/>
              <a:t> e </a:t>
            </a:r>
            <a:r>
              <a:rPr lang="en-US" sz="2000" dirty="0" err="1" smtClean="0"/>
              <a:t>procesimit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sinjaleve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radareve</a:t>
            </a:r>
            <a:r>
              <a:rPr lang="en-US" sz="2000" dirty="0" smtClean="0"/>
              <a:t> </a:t>
            </a:r>
            <a:r>
              <a:rPr lang="en-US" sz="2000" dirty="0" err="1" smtClean="0"/>
              <a:t>kane</a:t>
            </a:r>
            <a:r>
              <a:rPr lang="en-US" sz="2000" dirty="0" smtClean="0"/>
              <a:t> </a:t>
            </a:r>
            <a:r>
              <a:rPr lang="en-US" sz="2000" dirty="0" err="1" smtClean="0"/>
              <a:t>kerkese</a:t>
            </a:r>
            <a:r>
              <a:rPr lang="en-US" sz="2000" dirty="0" smtClean="0"/>
              <a:t> per performance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larte</a:t>
            </a:r>
            <a:r>
              <a:rPr lang="en-US" sz="2000" dirty="0" smtClean="0"/>
              <a:t> ne </a:t>
            </a:r>
            <a:r>
              <a:rPr lang="en-US" sz="2000" dirty="0" err="1" smtClean="0"/>
              <a:t>kohe</a:t>
            </a:r>
            <a:r>
              <a:rPr lang="en-US" sz="2000" dirty="0" smtClean="0"/>
              <a:t> </a:t>
            </a:r>
            <a:r>
              <a:rPr lang="en-US" sz="2000" dirty="0" err="1" smtClean="0"/>
              <a:t>reale</a:t>
            </a:r>
            <a:r>
              <a:rPr lang="en-US" sz="2000" dirty="0" smtClean="0"/>
              <a:t> ne </a:t>
            </a:r>
            <a:r>
              <a:rPr lang="en-US" sz="2000" dirty="0" err="1" smtClean="0"/>
              <a:t>arkitekturat</a:t>
            </a:r>
            <a:r>
              <a:rPr lang="en-US" sz="2000" dirty="0" smtClean="0"/>
              <a:t> e </a:t>
            </a:r>
            <a:r>
              <a:rPr lang="en-US" sz="2000" dirty="0" err="1" smtClean="0"/>
              <a:t>sotme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Keto</a:t>
            </a:r>
            <a:r>
              <a:rPr lang="en-US" sz="2000" dirty="0" smtClean="0"/>
              <a:t> </a:t>
            </a:r>
            <a:r>
              <a:rPr lang="en-US" sz="2000" dirty="0" err="1" smtClean="0"/>
              <a:t>algoritme</a:t>
            </a:r>
            <a:r>
              <a:rPr lang="en-US" sz="2000" dirty="0" smtClean="0"/>
              <a:t> </a:t>
            </a:r>
            <a:r>
              <a:rPr lang="en-US" sz="2000" dirty="0" err="1" smtClean="0"/>
              <a:t>lejojne</a:t>
            </a:r>
            <a:r>
              <a:rPr lang="en-US" sz="2000" dirty="0" smtClean="0"/>
              <a:t> </a:t>
            </a:r>
            <a:r>
              <a:rPr lang="en-US" sz="2000" dirty="0" err="1" smtClean="0"/>
              <a:t>paralelizimin</a:t>
            </a:r>
            <a:r>
              <a:rPr lang="en-US" sz="2000" dirty="0" smtClean="0"/>
              <a:t> e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dhenave</a:t>
            </a:r>
            <a:r>
              <a:rPr lang="en-US" sz="2000" dirty="0" smtClean="0"/>
              <a:t> (</a:t>
            </a:r>
            <a:r>
              <a:rPr lang="en-US" sz="2000" dirty="0" err="1" smtClean="0"/>
              <a:t>prandaj</a:t>
            </a:r>
            <a:r>
              <a:rPr lang="en-US" sz="2000" dirty="0" smtClean="0"/>
              <a:t>  </a:t>
            </a:r>
            <a:r>
              <a:rPr lang="en-US" sz="2000" dirty="0" err="1" smtClean="0"/>
              <a:t>perdorim</a:t>
            </a:r>
            <a:r>
              <a:rPr lang="en-US" sz="2000" dirty="0" smtClean="0"/>
              <a:t> GPU).</a:t>
            </a:r>
          </a:p>
          <a:p>
            <a:r>
              <a:rPr lang="en-US" sz="2000" dirty="0" smtClean="0"/>
              <a:t>Se </a:t>
            </a:r>
            <a:r>
              <a:rPr lang="en-US" sz="2000" dirty="0" err="1" smtClean="0"/>
              <a:t>fundmi</a:t>
            </a:r>
            <a:r>
              <a:rPr lang="en-US" sz="2000" dirty="0" smtClean="0"/>
              <a:t> </a:t>
            </a:r>
            <a:r>
              <a:rPr lang="en-US" sz="2000" dirty="0" err="1" smtClean="0"/>
              <a:t>perdorimi</a:t>
            </a:r>
            <a:r>
              <a:rPr lang="en-US" sz="2000" dirty="0" smtClean="0"/>
              <a:t> I GPU </a:t>
            </a:r>
            <a:r>
              <a:rPr lang="en-US" sz="2000" dirty="0" err="1" smtClean="0"/>
              <a:t>jo</a:t>
            </a:r>
            <a:r>
              <a:rPr lang="en-US" sz="2000" dirty="0" smtClean="0"/>
              <a:t> </a:t>
            </a:r>
            <a:r>
              <a:rPr lang="en-US" sz="2000" dirty="0" err="1" smtClean="0"/>
              <a:t>vetem</a:t>
            </a:r>
            <a:r>
              <a:rPr lang="en-US" sz="2000" dirty="0" smtClean="0"/>
              <a:t> per </a:t>
            </a:r>
            <a:r>
              <a:rPr lang="en-US" sz="2000" dirty="0" err="1" smtClean="0"/>
              <a:t>procesime</a:t>
            </a:r>
            <a:r>
              <a:rPr lang="en-US" sz="2000" dirty="0" smtClean="0"/>
              <a:t> </a:t>
            </a:r>
            <a:r>
              <a:rPr lang="en-US" sz="2000" dirty="0" err="1" smtClean="0"/>
              <a:t>grafike</a:t>
            </a:r>
            <a:r>
              <a:rPr lang="en-US" sz="2000" dirty="0" smtClean="0"/>
              <a:t> </a:t>
            </a:r>
            <a:r>
              <a:rPr lang="en-US" sz="2000" dirty="0" err="1" smtClean="0"/>
              <a:t>eshte</a:t>
            </a:r>
            <a:r>
              <a:rPr lang="en-US" sz="2000" dirty="0" smtClean="0"/>
              <a:t> </a:t>
            </a:r>
            <a:r>
              <a:rPr lang="en-US" sz="2000" dirty="0" err="1" smtClean="0"/>
              <a:t>bere</a:t>
            </a:r>
            <a:r>
              <a:rPr lang="en-US" sz="2000" dirty="0" smtClean="0"/>
              <a:t> e </a:t>
            </a:r>
            <a:r>
              <a:rPr lang="en-US" sz="2000" dirty="0" err="1" smtClean="0"/>
              <a:t>mundur</a:t>
            </a:r>
            <a:r>
              <a:rPr lang="en-US" sz="2000" dirty="0" smtClean="0"/>
              <a:t> </a:t>
            </a:r>
            <a:r>
              <a:rPr lang="en-US" sz="2000" dirty="0" err="1" smtClean="0"/>
              <a:t>nepermjet</a:t>
            </a:r>
            <a:r>
              <a:rPr lang="en-US" sz="2000" dirty="0" smtClean="0"/>
              <a:t> CUDA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OpenCL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Rezultatet</a:t>
            </a:r>
            <a:r>
              <a:rPr lang="en-US" dirty="0" smtClean="0"/>
              <a:t> e </a:t>
            </a:r>
            <a:r>
              <a:rPr lang="en-US" dirty="0" err="1" smtClean="0"/>
              <a:t>Pritshme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Implementimi</a:t>
            </a:r>
            <a:r>
              <a:rPr lang="en-US" sz="2000" dirty="0" smtClean="0"/>
              <a:t> I </a:t>
            </a:r>
            <a:r>
              <a:rPr lang="en-US" sz="2000" dirty="0" err="1" smtClean="0"/>
              <a:t>ketyre</a:t>
            </a:r>
            <a:r>
              <a:rPr lang="en-US" sz="2000" dirty="0" smtClean="0"/>
              <a:t> </a:t>
            </a:r>
            <a:r>
              <a:rPr lang="en-US" sz="2000" dirty="0" err="1" smtClean="0"/>
              <a:t>algoritmave</a:t>
            </a:r>
            <a:r>
              <a:rPr lang="en-US" sz="2000" dirty="0" smtClean="0"/>
              <a:t> ne CUDA </a:t>
            </a:r>
            <a:r>
              <a:rPr lang="en-US" sz="2000" dirty="0" err="1" smtClean="0"/>
              <a:t>rezulton</a:t>
            </a:r>
            <a:r>
              <a:rPr lang="en-US" sz="2000" dirty="0" smtClean="0"/>
              <a:t> me performance me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larte</a:t>
            </a:r>
            <a:r>
              <a:rPr lang="en-US" sz="2000" dirty="0" smtClean="0"/>
              <a:t> se ne CPU e </a:t>
            </a:r>
            <a:r>
              <a:rPr lang="en-US" sz="2000" dirty="0" err="1" smtClean="0"/>
              <a:t>desktopeve</a:t>
            </a:r>
            <a:r>
              <a:rPr lang="en-US" sz="2000" dirty="0" smtClean="0"/>
              <a:t> modern(Core 2 duo).</a:t>
            </a:r>
          </a:p>
          <a:p>
            <a:r>
              <a:rPr lang="en-US" sz="2000" dirty="0" err="1" smtClean="0"/>
              <a:t>Asyeja</a:t>
            </a:r>
            <a:r>
              <a:rPr lang="en-US" sz="2000" dirty="0" smtClean="0"/>
              <a:t> e performances </a:t>
            </a:r>
            <a:r>
              <a:rPr lang="en-US" sz="2000" dirty="0" err="1" smtClean="0"/>
              <a:t>eshte</a:t>
            </a:r>
            <a:r>
              <a:rPr lang="en-US" sz="2000" dirty="0" smtClean="0"/>
              <a:t> </a:t>
            </a:r>
            <a:r>
              <a:rPr lang="en-US" sz="2000" dirty="0" err="1" smtClean="0"/>
              <a:t>paralelizmi</a:t>
            </a:r>
            <a:r>
              <a:rPr lang="en-US" sz="2000" dirty="0" smtClean="0"/>
              <a:t> I </a:t>
            </a:r>
            <a:r>
              <a:rPr lang="en-US" sz="2000" dirty="0" err="1" smtClean="0"/>
              <a:t>lejuar</a:t>
            </a:r>
            <a:r>
              <a:rPr lang="en-US" sz="2000" dirty="0" smtClean="0"/>
              <a:t> </a:t>
            </a:r>
            <a:r>
              <a:rPr lang="en-US" sz="2000" dirty="0" err="1" smtClean="0"/>
              <a:t>nga</a:t>
            </a:r>
            <a:r>
              <a:rPr lang="en-US" sz="2000" dirty="0" smtClean="0"/>
              <a:t> </a:t>
            </a:r>
            <a:r>
              <a:rPr lang="en-US" sz="2000" dirty="0" err="1" smtClean="0"/>
              <a:t>algoritmat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pershtatje</a:t>
            </a:r>
            <a:r>
              <a:rPr lang="en-US" sz="2000" dirty="0" smtClean="0"/>
              <a:t> me se </a:t>
            </a:r>
            <a:r>
              <a:rPr lang="en-US" sz="2000" dirty="0" err="1" smtClean="0"/>
              <a:t>miri</a:t>
            </a:r>
            <a:r>
              <a:rPr lang="en-US" sz="2000" dirty="0" smtClean="0"/>
              <a:t> me </a:t>
            </a:r>
            <a:r>
              <a:rPr lang="en-US" sz="2000" dirty="0" err="1" smtClean="0"/>
              <a:t>paralezmin</a:t>
            </a:r>
            <a:r>
              <a:rPr lang="en-US" sz="2000" dirty="0" smtClean="0"/>
              <a:t> </a:t>
            </a:r>
            <a:r>
              <a:rPr lang="en-US" sz="2000" dirty="0" err="1" smtClean="0"/>
              <a:t>qe</a:t>
            </a:r>
            <a:r>
              <a:rPr lang="en-US" sz="2000" dirty="0" smtClean="0"/>
              <a:t> GPU </a:t>
            </a:r>
            <a:r>
              <a:rPr lang="en-US" sz="2000" dirty="0" err="1" smtClean="0"/>
              <a:t>ofrojne</a:t>
            </a:r>
            <a:r>
              <a:rPr lang="en-US" sz="2000" dirty="0" smtClean="0"/>
              <a:t> </a:t>
            </a:r>
            <a:r>
              <a:rPr lang="en-US" sz="2000" dirty="0" err="1" smtClean="0"/>
              <a:t>nga</a:t>
            </a:r>
            <a:r>
              <a:rPr lang="en-US" sz="2000" dirty="0" smtClean="0"/>
              <a:t> </a:t>
            </a:r>
            <a:r>
              <a:rPr lang="en-US" sz="2000" dirty="0" err="1" smtClean="0"/>
              <a:t>vete</a:t>
            </a:r>
            <a:r>
              <a:rPr lang="en-US" sz="2000" dirty="0" smtClean="0"/>
              <a:t> </a:t>
            </a:r>
            <a:r>
              <a:rPr lang="en-US" sz="2000" dirty="0" err="1" smtClean="0"/>
              <a:t>natyra</a:t>
            </a:r>
            <a:r>
              <a:rPr lang="en-US" sz="2000" dirty="0" smtClean="0"/>
              <a:t> e </a:t>
            </a:r>
            <a:r>
              <a:rPr lang="en-US" sz="2000" dirty="0" err="1" smtClean="0"/>
              <a:t>tyre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Zevendesimi</a:t>
            </a:r>
            <a:r>
              <a:rPr lang="en-US" sz="2000" dirty="0" smtClean="0"/>
              <a:t> I CPU me GPU do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sillte</a:t>
            </a:r>
            <a:r>
              <a:rPr lang="en-US" sz="2000" dirty="0" smtClean="0"/>
              <a:t> </a:t>
            </a:r>
            <a:r>
              <a:rPr lang="en-US" sz="2000" dirty="0" err="1" smtClean="0"/>
              <a:t>perfitime</a:t>
            </a:r>
            <a:r>
              <a:rPr lang="en-US" sz="2000" dirty="0" smtClean="0"/>
              <a:t> ne performance </a:t>
            </a:r>
            <a:r>
              <a:rPr lang="en-US" sz="2000" dirty="0" err="1" smtClean="0"/>
              <a:t>dhe</a:t>
            </a:r>
            <a:r>
              <a:rPr lang="en-US" sz="2000" dirty="0" smtClean="0"/>
              <a:t> me </a:t>
            </a:r>
            <a:r>
              <a:rPr lang="en-US" sz="2000" dirty="0" err="1" smtClean="0"/>
              <a:t>kosto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ulet</a:t>
            </a:r>
            <a:r>
              <a:rPr lang="en-US" sz="2000" dirty="0" smtClean="0"/>
              <a:t>(</a:t>
            </a:r>
            <a:r>
              <a:rPr lang="en-US" sz="2000" dirty="0" err="1" smtClean="0"/>
              <a:t>sepse</a:t>
            </a:r>
            <a:r>
              <a:rPr lang="en-US" sz="2000" dirty="0" smtClean="0"/>
              <a:t> </a:t>
            </a:r>
            <a:r>
              <a:rPr lang="en-US" sz="2000" dirty="0" err="1" smtClean="0"/>
              <a:t>keto</a:t>
            </a:r>
            <a:r>
              <a:rPr lang="en-US" sz="2000" dirty="0" smtClean="0"/>
              <a:t> </a:t>
            </a:r>
            <a:r>
              <a:rPr lang="en-US" sz="2000" dirty="0" err="1" smtClean="0"/>
              <a:t>karta</a:t>
            </a:r>
            <a:r>
              <a:rPr lang="en-US" sz="2000" dirty="0" smtClean="0"/>
              <a:t> </a:t>
            </a:r>
            <a:r>
              <a:rPr lang="en-US" sz="2000" dirty="0" err="1" smtClean="0"/>
              <a:t>jane</a:t>
            </a:r>
            <a:r>
              <a:rPr lang="en-US" sz="2000" dirty="0" smtClean="0"/>
              <a:t> </a:t>
            </a:r>
            <a:r>
              <a:rPr lang="en-US" sz="2000" dirty="0" err="1" smtClean="0"/>
              <a:t>thjesht</a:t>
            </a:r>
            <a:r>
              <a:rPr lang="en-US" sz="2000" dirty="0" smtClean="0"/>
              <a:t> </a:t>
            </a:r>
            <a:r>
              <a:rPr lang="en-US" sz="2000" dirty="0" err="1" smtClean="0"/>
              <a:t>tani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shfrytezohen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Ne </a:t>
            </a:r>
            <a:r>
              <a:rPr lang="en-US" sz="2000" dirty="0" err="1" smtClean="0"/>
              <a:t>implementimin</a:t>
            </a:r>
            <a:r>
              <a:rPr lang="en-US" sz="2000" dirty="0" smtClean="0"/>
              <a:t> e GPU ne </a:t>
            </a:r>
            <a:r>
              <a:rPr lang="en-US" sz="2000" dirty="0" err="1" smtClean="0"/>
              <a:t>arkitekturat</a:t>
            </a:r>
            <a:r>
              <a:rPr lang="en-US" sz="2000" dirty="0" smtClean="0"/>
              <a:t> e </a:t>
            </a:r>
            <a:r>
              <a:rPr lang="en-US" sz="2000" dirty="0" err="1" smtClean="0"/>
              <a:t>procesimit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sinjaleve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radarve</a:t>
            </a:r>
            <a:r>
              <a:rPr lang="en-US" sz="2000" dirty="0" smtClean="0"/>
              <a:t> </a:t>
            </a:r>
            <a:r>
              <a:rPr lang="en-US" sz="2000" dirty="0" err="1" smtClean="0"/>
              <a:t>duhet</a:t>
            </a:r>
            <a:r>
              <a:rPr lang="en-US" sz="2000" dirty="0" smtClean="0"/>
              <a:t> mare </a:t>
            </a:r>
            <a:r>
              <a:rPr lang="en-US" sz="2000" dirty="0" err="1" smtClean="0"/>
              <a:t>parasysh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err="1" smtClean="0"/>
              <a:t>Nxehtesia</a:t>
            </a:r>
            <a:r>
              <a:rPr lang="en-US" sz="1600" dirty="0" smtClean="0"/>
              <a:t> e </a:t>
            </a:r>
            <a:r>
              <a:rPr lang="en-US" sz="1600" dirty="0" err="1" smtClean="0"/>
              <a:t>cliruar</a:t>
            </a:r>
            <a:r>
              <a:rPr lang="en-US" sz="1600" dirty="0" smtClean="0"/>
              <a:t> </a:t>
            </a:r>
            <a:r>
              <a:rPr lang="en-US" sz="1600" dirty="0" err="1" smtClean="0"/>
              <a:t>nga</a:t>
            </a:r>
            <a:r>
              <a:rPr lang="en-US" sz="1600" dirty="0" smtClean="0"/>
              <a:t> GPU</a:t>
            </a:r>
          </a:p>
          <a:p>
            <a:pPr lvl="1"/>
            <a:r>
              <a:rPr lang="en-US" sz="1600" dirty="0" err="1" smtClean="0"/>
              <a:t>Ceshtje</a:t>
            </a:r>
            <a:r>
              <a:rPr lang="en-US" sz="1600" dirty="0" smtClean="0"/>
              <a:t> </a:t>
            </a:r>
            <a:r>
              <a:rPr lang="en-US" sz="1600" dirty="0" err="1" smtClean="0"/>
              <a:t>te</a:t>
            </a:r>
            <a:r>
              <a:rPr lang="en-US" sz="1600" dirty="0" smtClean="0"/>
              <a:t> </a:t>
            </a:r>
            <a:r>
              <a:rPr lang="en-US" sz="1600" dirty="0" err="1" smtClean="0"/>
              <a:t>mundshme</a:t>
            </a:r>
            <a:r>
              <a:rPr lang="en-US" sz="1600" dirty="0" smtClean="0"/>
              <a:t> </a:t>
            </a:r>
            <a:r>
              <a:rPr lang="en-US" sz="1600" dirty="0" err="1" smtClean="0"/>
              <a:t>te</a:t>
            </a:r>
            <a:r>
              <a:rPr lang="en-US" sz="1600" dirty="0" smtClean="0"/>
              <a:t> </a:t>
            </a:r>
            <a:r>
              <a:rPr lang="en-US" sz="1600" dirty="0" err="1" smtClean="0"/>
              <a:t>vjeterimit</a:t>
            </a:r>
            <a:endParaRPr lang="en-US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198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  Radar Signal Processing with Graphics Processors (GPUs) </vt:lpstr>
      <vt:lpstr>Prezantim</vt:lpstr>
      <vt:lpstr>Rezultatet e Pritshme</vt:lpstr>
    </vt:vector>
  </TitlesOfParts>
  <Company>DTI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Radar Signal Processing with Graphics Processors (GPUs) </dc:title>
  <dc:creator>Klevis Ramo</dc:creator>
  <cp:lastModifiedBy>Klevis Ramo</cp:lastModifiedBy>
  <cp:revision>3</cp:revision>
  <dcterms:created xsi:type="dcterms:W3CDTF">2012-03-27T11:34:32Z</dcterms:created>
  <dcterms:modified xsi:type="dcterms:W3CDTF">2012-03-27T11:59:38Z</dcterms:modified>
</cp:coreProperties>
</file>