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3.xml"/>
  <Override ContentType="application/vnd.openxmlformats-officedocument.presentationml.notesSlide+xml" PartName="/ppt/notesSlides/notesSlide16.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6.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7.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Type="http://schemas.openxmlformats.org/officeDocument/2006/relationships/officeDocument" Id="rId1"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c:Ignorable="mv" autoCompressPictures="0" mc:PreserveAttributes="mv:*"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906000"/>
  <p:notesSz cy="6754800" cx="9866300"/>
  <p:defaultText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ype="http://schemas.openxmlformats.org/officeDocument/2006/relationships/slide" Id="rId19" Target="slides/slide14.xml"/><Relationship Type="http://schemas.openxmlformats.org/officeDocument/2006/relationships/slide" Id="rId18" Target="slides/slide13.xml"/><Relationship Type="http://schemas.openxmlformats.org/officeDocument/2006/relationships/slide" Id="rId17" Target="slides/slide12.xml"/><Relationship Type="http://schemas.openxmlformats.org/officeDocument/2006/relationships/slide" Id="rId16" Target="slides/slide11.xml"/><Relationship Type="http://schemas.openxmlformats.org/officeDocument/2006/relationships/slide" Id="rId15" Target="slides/slide10.xml"/><Relationship Type="http://schemas.openxmlformats.org/officeDocument/2006/relationships/slide" Id="rId14" Target="slides/slide9.xml"/><Relationship Type="http://schemas.openxmlformats.org/officeDocument/2006/relationships/slide" Id="rId21" Target="slides/slide16.xml"/><Relationship Type="http://schemas.openxmlformats.org/officeDocument/2006/relationships/presProps" Id="rId2" Target="presProps.xml"/><Relationship Type="http://schemas.openxmlformats.org/officeDocument/2006/relationships/slide" Id="rId12" Target="slides/slide7.xml"/><Relationship Type="http://schemas.openxmlformats.org/officeDocument/2006/relationships/slide" Id="rId22" Target="slides/slide17.xml"/><Relationship Type="http://schemas.openxmlformats.org/officeDocument/2006/relationships/theme" Id="rId1" Target="theme/theme2.xml"/><Relationship Type="http://schemas.openxmlformats.org/officeDocument/2006/relationships/slide" Id="rId13" Target="slides/slide8.xml"/><Relationship Type="http://schemas.openxmlformats.org/officeDocument/2006/relationships/slideMaster" Id="rId4" Target="slideMasters/slideMaster1.xml"/><Relationship Type="http://schemas.openxmlformats.org/officeDocument/2006/relationships/slide" Id="rId10" Target="slides/slide5.xml"/><Relationship Type="http://schemas.openxmlformats.org/officeDocument/2006/relationships/tableStyles" Id="rId3" Target="tableStyles.xml"/><Relationship Type="http://schemas.openxmlformats.org/officeDocument/2006/relationships/slide" Id="rId11" Target="slides/slide6.xml"/><Relationship Type="http://schemas.openxmlformats.org/officeDocument/2006/relationships/slide" Id="rId20" Target="slides/slide15.xml"/><Relationship Type="http://schemas.openxmlformats.org/officeDocument/2006/relationships/slide" Id="rId9" Target="slides/slide4.xml"/><Relationship Type="http://schemas.openxmlformats.org/officeDocument/2006/relationships/slide" Id="rId6" Target="slides/slide1.xml"/><Relationship Type="http://schemas.openxmlformats.org/officeDocument/2006/relationships/notesMaster" Id="rId5" Target="notesMasters/notesMaster1.xml"/><Relationship Type="http://schemas.openxmlformats.org/officeDocument/2006/relationships/slide" Id="rId8" Target="slides/slide3.xml"/><Relationship Type="http://schemas.openxmlformats.org/officeDocument/2006/relationships/slide" Id="rId7" Target="slides/slide2.xml"/></Relationships>
</file>

<file path=ppt/notesMasters/_rels/notesMaster1.xml.rels><?xml version="1.0" encoding="UTF-8" standalone="yes"?><Relationships xmlns="http://schemas.openxmlformats.org/package/2006/relationships"><Relationship Type="http://schemas.openxmlformats.org/officeDocument/2006/relationships/theme" Id="rId1"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name="Shape 1" id="1"/>
        <p:cNvGrpSpPr/>
        <p:nvPr/>
      </p:nvGrpSpPr>
      <p:grpSpPr>
        <a:xfrm>
          <a:off x="0" y="0"/>
          <a:ext cx="0" cy="0"/>
          <a:chOff x="0" y="0"/>
          <a:chExt cx="0" cy="0"/>
        </a:xfrm>
      </p:grpSpPr>
      <p:sp>
        <p:nvSpPr>
          <p:cNvPr name="Shape 2" id="2"/>
          <p:cNvSpPr txBox="1"/>
          <p:nvPr>
            <p:ph idx="2" type="hdr"/>
          </p:nvPr>
        </p:nvSpPr>
        <p:spPr>
          <a:xfrm>
            <a:off x="0" y="0"/>
            <a:ext cx="4275137" cy="338137"/>
          </a:xfrm>
          <a:prstGeom prst="rect">
            <a:avLst/>
          </a:prstGeom>
          <a:noFill/>
          <a:ln>
            <a:noFill/>
          </a:ln>
        </p:spPr>
        <p:txBody>
          <a:bodyPr anchorCtr="0" bIns="91425" tIns="91425" anchor="t" lIns="91425" rIns="91425"/>
          <a:lstStyle>
            <a:lvl1pPr indent="0" marR="0" rtl="0" marL="0" algn="l">
              <a:spcBef>
                <a:spcPts val="0"/>
              </a:spcBef>
              <a:defRPr b="0" u="none" cap="none" i="0" baseline="0" sz="1200" strike="noStrike">
                <a:solidFill>
                  <a:schemeClr val="dk1"/>
                </a:solidFill>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3" id="3"/>
          <p:cNvSpPr txBox="1"/>
          <p:nvPr>
            <p:ph idx="10" type="dt"/>
          </p:nvPr>
        </p:nvSpPr>
        <p:spPr>
          <a:xfrm>
            <a:off x="5591175" y="0"/>
            <a:ext cx="4275137" cy="338137"/>
          </a:xfrm>
          <a:prstGeom prst="rect">
            <a:avLst/>
          </a:prstGeom>
          <a:noFill/>
          <a:ln>
            <a:noFill/>
          </a:ln>
        </p:spPr>
        <p:txBody>
          <a:bodyPr anchorCtr="0" bIns="91425" tIns="91425" anchor="t" lIns="91425" rIns="91425"/>
          <a:lstStyle>
            <a:lvl1pPr indent="0" marR="0" rtl="0" marL="0" algn="l">
              <a:spcBef>
                <a:spcPts val="0"/>
              </a:spcBef>
              <a:defRPr b="0" u="none" cap="none" i="0" baseline="0" sz="1200" strike="noStrike">
                <a:solidFill>
                  <a:schemeClr val="dk1"/>
                </a:solidFill>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4" id="4"/>
          <p:cNvSpPr/>
          <p:nvPr>
            <p:ph idx="3" type="sldImg"/>
          </p:nvPr>
        </p:nvSpPr>
        <p:spPr>
          <a:xfrm>
            <a:off x="3106738" y="506412"/>
            <a:ext cx="3659186" cy="2533650"/>
          </a:xfrm>
          <a:custGeom>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len="med" w="med" type="none"/>
            <a:tailEnd len="med" w="med" type="none"/>
          </a:ln>
        </p:spPr>
      </p:sp>
      <p:sp>
        <p:nvSpPr>
          <p:cNvPr name="Shape 5" id="5"/>
          <p:cNvSpPr txBox="1"/>
          <p:nvPr>
            <p:ph idx="1" type="body"/>
          </p:nvPr>
        </p:nvSpPr>
        <p:spPr>
          <a:xfrm>
            <a:off x="1314450" y="3209925"/>
            <a:ext cx="7237413" cy="3038475"/>
          </a:xfrm>
          <a:prstGeom prst="rect">
            <a:avLst/>
          </a:prstGeom>
          <a:noFill/>
          <a:ln>
            <a:noFill/>
          </a:ln>
        </p:spPr>
        <p:txBody>
          <a:bodyPr anchorCtr="0" bIns="91425" tIns="91425" anchor="ctr" lIns="91425" rIns="91425"/>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6" id="6"/>
          <p:cNvSpPr txBox="1"/>
          <p:nvPr>
            <p:ph idx="11" type="ftr"/>
          </p:nvPr>
        </p:nvSpPr>
        <p:spPr>
          <a:xfrm>
            <a:off x="0" y="6416675"/>
            <a:ext cx="4275137" cy="338137"/>
          </a:xfrm>
          <a:prstGeom prst="rect">
            <a:avLst/>
          </a:prstGeom>
          <a:noFill/>
          <a:ln>
            <a:noFill/>
          </a:ln>
        </p:spPr>
        <p:txBody>
          <a:bodyPr anchorCtr="0" bIns="91425" tIns="91425" anchor="b" lIns="91425" rIns="91425"/>
          <a:lstStyle>
            <a:lvl1pPr indent="0" marR="0" rtl="0" marL="0" algn="l">
              <a:spcBef>
                <a:spcPts val="0"/>
              </a:spcBef>
              <a:defRPr b="0" u="none" cap="none" i="0" baseline="0" sz="1200" strike="noStrike">
                <a:solidFill>
                  <a:schemeClr val="dk1"/>
                </a:solidFill>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7" id="7"/>
          <p:cNvSpPr txBox="1"/>
          <p:nvPr>
            <p:ph idx="12" type="sldNum"/>
          </p:nvPr>
        </p:nvSpPr>
        <p:spPr>
          <a:xfrm>
            <a:off x="5591175" y="6416675"/>
            <a:ext cx="4275137" cy="338137"/>
          </a:xfrm>
          <a:prstGeom prst="rect">
            <a:avLst/>
          </a:prstGeom>
          <a:noFill/>
          <a:ln>
            <a:noFill/>
          </a:ln>
        </p:spPr>
        <p:txBody>
          <a:bodyPr anchorCtr="0" bIns="91425" tIns="91425" anchor="b" lIns="91425" rIns="91425"/>
          <a:lstStyle>
            <a:lvl1pPr indent="0" marR="0" rtl="0" marL="0" algn="l">
              <a:spcBef>
                <a:spcPts val="0"/>
              </a:spcBef>
              <a:defRPr b="0" u="none" cap="none" i="0" baseline="0" sz="1200" strike="noStrike">
                <a:solidFill>
                  <a:schemeClr val="dk1"/>
                </a:solidFill>
                <a:latin typeface="Tahoma"/>
                <a:ea typeface="Tahoma"/>
                <a:cs typeface="Tahoma"/>
                <a:sym typeface="Tahoma"/>
              </a:defRPr>
            </a:lvl1pPr>
            <a:lvl2pPr>
              <a:defRPr/>
            </a:lvl2pPr>
            <a:lvl3pPr>
              <a:defRPr/>
            </a:lvl3pPr>
            <a:lvl4pPr>
              <a:defRPr/>
            </a:lvl4pPr>
            <a:lvl5pPr>
              <a:defRPr/>
            </a:lvl5pPr>
            <a:lvl6pPr>
              <a:defRPr/>
            </a:lvl6pPr>
            <a:lvl7pPr>
              <a:defRPr/>
            </a:lvl7pPr>
            <a:lvl8pPr>
              <a:defRPr/>
            </a:lvl8pPr>
            <a:lvl9pPr>
              <a:defRPr/>
            </a:lvl9pPr>
          </a:lstStyle>
          <a:p/>
        </p:txBody>
      </p:sp>
    </p:spTree>
  </p:cSld>
  <p:clrMap accent6="accent6" tx2="lt2" accent5="accent5" bg2="dk2" tx1="dk1" accent4="accent4" bg1="lt1" accent3="accent3" accent2="accent2" accent1="accent1" folHlink="folHlink" hlink="hlink"/>
</p:notesMaster>
</file>

<file path=ppt/notesSlides/_rels/notesSlide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0.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8.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9.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75" id="75"/>
        <p:cNvGrpSpPr/>
        <p:nvPr/>
      </p:nvGrpSpPr>
      <p:grpSpPr>
        <a:xfrm>
          <a:off y="0" x="0"/>
          <a:ext cy="0" cx="0"/>
          <a:chOff y="0" x="0"/>
          <a:chExt cy="0" cx="0"/>
        </a:xfrm>
      </p:grpSpPr>
      <p:sp>
        <p:nvSpPr>
          <p:cNvPr name="Shape 76" id="76"/>
          <p:cNvSpPr txBox="1"/>
          <p:nvPr>
            <p:ph type="body" idx="1"/>
          </p:nvPr>
        </p:nvSpPr>
        <p:spPr>
          <a:xfrm>
            <a:off y="3209925" x="1314450"/>
            <a:ext cy="3038475" cx="7237413"/>
          </a:xfrm>
          <a:prstGeom prst="rect">
            <a:avLst/>
          </a:prstGeom>
        </p:spPr>
        <p:txBody>
          <a:bodyPr bIns="91425" tIns="91425" lIns="91425" anchor="ctr" anchorCtr="0" rIns="91425">
            <a:spAutoFit/>
          </a:bodyPr>
          <a:lstStyle/>
          <a:p/>
        </p:txBody>
      </p:sp>
      <p:sp>
        <p:nvSpPr>
          <p:cNvPr name="Shape 77" id="77"/>
          <p:cNvSpPr/>
          <p:nvPr>
            <p:ph type="sldImg" idx="2"/>
          </p:nvPr>
        </p:nvSpPr>
        <p:spPr>
          <a:xfrm>
            <a:off y="506412" x="3106738"/>
            <a:ext cy="2533650" cx="3659186"/>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38" id="138"/>
        <p:cNvGrpSpPr/>
        <p:nvPr/>
      </p:nvGrpSpPr>
      <p:grpSpPr>
        <a:xfrm>
          <a:off y="0" x="0"/>
          <a:ext cy="0" cx="0"/>
          <a:chOff y="0" x="0"/>
          <a:chExt cy="0" cx="0"/>
        </a:xfrm>
      </p:grpSpPr>
      <p:sp>
        <p:nvSpPr>
          <p:cNvPr name="Shape 139" id="139"/>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40" id="140"/>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46" id="146"/>
        <p:cNvGrpSpPr/>
        <p:nvPr/>
      </p:nvGrpSpPr>
      <p:grpSpPr>
        <a:xfrm>
          <a:off y="0" x="0"/>
          <a:ext cy="0" cx="0"/>
          <a:chOff y="0" x="0"/>
          <a:chExt cy="0" cx="0"/>
        </a:xfrm>
      </p:grpSpPr>
      <p:sp>
        <p:nvSpPr>
          <p:cNvPr name="Shape 147" id="147"/>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48" id="148"/>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53" id="153"/>
        <p:cNvGrpSpPr/>
        <p:nvPr/>
      </p:nvGrpSpPr>
      <p:grpSpPr>
        <a:xfrm>
          <a:off y="0" x="0"/>
          <a:ext cy="0" cx="0"/>
          <a:chOff y="0" x="0"/>
          <a:chExt cy="0" cx="0"/>
        </a:xfrm>
      </p:grpSpPr>
      <p:sp>
        <p:nvSpPr>
          <p:cNvPr name="Shape 154" id="154"/>
          <p:cNvSpPr txBox="1"/>
          <p:nvPr>
            <p:ph type="body" idx="1"/>
          </p:nvPr>
        </p:nvSpPr>
        <p:spPr>
          <a:xfrm>
            <a:off y="3209925" x="1314450"/>
            <a:ext cy="3038399" cx="7237499"/>
          </a:xfrm>
          <a:prstGeom prst="rect">
            <a:avLst/>
          </a:prstGeom>
        </p:spPr>
        <p:txBody>
          <a:bodyPr bIns="91425" tIns="91425" lIns="91425" anchor="ctr" anchorCtr="0" rIns="91425">
            <a:spAutoFit/>
          </a:bodyPr>
          <a:lstStyle/>
          <a:p>
            <a:pPr rtl="0" lvl="0">
              <a:buNone/>
            </a:pPr>
            <a:r>
              <a:rPr lang="en_US"/>
              <a:t>for compilation mode:</a:t>
            </a:r>
          </a:p>
          <a:p>
            <a:pPr indent="-285750" marL="381000" rtl="0" lvl="0">
              <a:lnSpc>
                <a:spcPct val="115000"/>
              </a:lnSpc>
              <a:buClr>
                <a:srgbClr val="515357"/>
              </a:buClr>
              <a:buSzPct val="166666"/>
              <a:buFont typeface="Arial"/>
              <a:buChar char="•"/>
            </a:pPr>
            <a:r>
              <a:rPr lang="en_US" i="1" sz="900" u="sng">
                <a:solidFill>
                  <a:srgbClr val="515357"/>
                </a:solidFill>
              </a:rPr>
              <a:t>options</a:t>
            </a:r>
            <a:r>
              <a:rPr lang="en_US" sz="900">
                <a:solidFill>
                  <a:srgbClr val="515357"/>
                </a:solidFill>
              </a:rPr>
              <a:t> represents any number of  Link Tool options </a:t>
            </a:r>
          </a:p>
          <a:p>
            <a:pPr indent="-285750" marL="381000" rtl="0" lvl="0">
              <a:lnSpc>
                <a:spcPct val="115000"/>
              </a:lnSpc>
              <a:buClr>
                <a:srgbClr val="515357"/>
              </a:buClr>
              <a:buSzPct val="166666"/>
              <a:buFont typeface="Arial"/>
              <a:buChar char="•"/>
            </a:pPr>
            <a:r>
              <a:rPr lang="en_US" i="1" sz="900" u="sng">
                <a:solidFill>
                  <a:srgbClr val="515357"/>
                </a:solidFill>
              </a:rPr>
              <a:t>compiler</a:t>
            </a:r>
            <a:r>
              <a:rPr lang="en_US" sz="900">
                <a:solidFill>
                  <a:srgbClr val="515357"/>
                </a:solidFill>
              </a:rPr>
              <a:t> represents the compiler name: ifort, icc (icpc, icl), cl, gcc (g++), gfortran, pgcc (pgcp), pgf77 (pgf90, pgf95, pgfortran), mpiic, mpiifort, mpic (mpic++), mpif77 (mpif90, mpif95)</a:t>
            </a:r>
          </a:p>
          <a:p>
            <a:pPr indent="-285750" marL="381000" rtl="0" lvl="0">
              <a:lnSpc>
                <a:spcPct val="115000"/>
              </a:lnSpc>
              <a:buClr>
                <a:srgbClr val="515357"/>
              </a:buClr>
              <a:buSzPct val="166666"/>
              <a:buFont typeface="Arial"/>
              <a:buChar char="•"/>
            </a:pPr>
            <a:r>
              <a:rPr lang="en_US" i="1" sz="900" u="sng">
                <a:solidFill>
                  <a:srgbClr val="515357"/>
                </a:solidFill>
              </a:rPr>
              <a:t>options2</a:t>
            </a:r>
            <a:r>
              <a:rPr lang="en_US" sz="900">
                <a:solidFill>
                  <a:srgbClr val="515357"/>
                </a:solidFill>
              </a:rPr>
              <a:t> represents any number of compiler options</a:t>
            </a:r>
          </a:p>
        </p:txBody>
      </p:sp>
      <p:sp>
        <p:nvSpPr>
          <p:cNvPr name="Shape 155" id="155"/>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60" id="160"/>
        <p:cNvGrpSpPr/>
        <p:nvPr/>
      </p:nvGrpSpPr>
      <p:grpSpPr>
        <a:xfrm>
          <a:off y="0" x="0"/>
          <a:ext cy="0" cx="0"/>
          <a:chOff y="0" x="0"/>
          <a:chExt cy="0" cx="0"/>
        </a:xfrm>
      </p:grpSpPr>
      <p:sp>
        <p:nvSpPr>
          <p:cNvPr name="Shape 161" id="161"/>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62" id="162"/>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67" id="167"/>
        <p:cNvGrpSpPr/>
        <p:nvPr/>
      </p:nvGrpSpPr>
      <p:grpSpPr>
        <a:xfrm>
          <a:off y="0" x="0"/>
          <a:ext cy="0" cx="0"/>
          <a:chOff y="0" x="0"/>
          <a:chExt cy="0" cx="0"/>
        </a:xfrm>
      </p:grpSpPr>
      <p:sp>
        <p:nvSpPr>
          <p:cNvPr name="Shape 168" id="168"/>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69" id="169"/>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74" id="174"/>
        <p:cNvGrpSpPr/>
        <p:nvPr/>
      </p:nvGrpSpPr>
      <p:grpSpPr>
        <a:xfrm>
          <a:off y="0" x="0"/>
          <a:ext cy="0" cx="0"/>
          <a:chOff y="0" x="0"/>
          <a:chExt cy="0" cx="0"/>
        </a:xfrm>
      </p:grpSpPr>
      <p:sp>
        <p:nvSpPr>
          <p:cNvPr name="Shape 175" id="175"/>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76" id="176"/>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81" id="181"/>
        <p:cNvGrpSpPr/>
        <p:nvPr/>
      </p:nvGrpSpPr>
      <p:grpSpPr>
        <a:xfrm>
          <a:off y="0" x="0"/>
          <a:ext cy="0" cx="0"/>
          <a:chOff y="0" x="0"/>
          <a:chExt cy="0" cx="0"/>
        </a:xfrm>
      </p:grpSpPr>
      <p:sp>
        <p:nvSpPr>
          <p:cNvPr name="Shape 182" id="182"/>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83" id="183"/>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88" id="188"/>
        <p:cNvGrpSpPr/>
        <p:nvPr/>
      </p:nvGrpSpPr>
      <p:grpSpPr>
        <a:xfrm>
          <a:off y="0" x="0"/>
          <a:ext cy="0" cx="0"/>
          <a:chOff y="0" x="0"/>
          <a:chExt cy="0" cx="0"/>
        </a:xfrm>
      </p:grpSpPr>
      <p:sp>
        <p:nvSpPr>
          <p:cNvPr name="Shape 189" id="189"/>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90" id="190"/>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82" id="82"/>
        <p:cNvGrpSpPr/>
        <p:nvPr/>
      </p:nvGrpSpPr>
      <p:grpSpPr>
        <a:xfrm>
          <a:off y="0" x="0"/>
          <a:ext cy="0" cx="0"/>
          <a:chOff y="0" x="0"/>
          <a:chExt cy="0" cx="0"/>
        </a:xfrm>
      </p:grpSpPr>
      <p:sp>
        <p:nvSpPr>
          <p:cNvPr name="Shape 83" id="83"/>
          <p:cNvSpPr txBox="1"/>
          <p:nvPr>
            <p:ph type="body" idx="1"/>
          </p:nvPr>
        </p:nvSpPr>
        <p:spPr>
          <a:xfrm>
            <a:off y="3209925" x="1314450"/>
            <a:ext cy="3038475" cx="7237413"/>
          </a:xfrm>
          <a:prstGeom prst="rect">
            <a:avLst/>
          </a:prstGeom>
        </p:spPr>
        <p:txBody>
          <a:bodyPr bIns="91425" tIns="91425" lIns="91425" anchor="ctr" anchorCtr="0" rIns="91425">
            <a:spAutoFit/>
          </a:bodyPr>
          <a:lstStyle/>
          <a:p/>
        </p:txBody>
      </p:sp>
      <p:sp>
        <p:nvSpPr>
          <p:cNvPr name="Shape 84" id="84"/>
          <p:cNvSpPr/>
          <p:nvPr>
            <p:ph type="sldImg" idx="2"/>
          </p:nvPr>
        </p:nvSpPr>
        <p:spPr>
          <a:xfrm>
            <a:off y="506412" x="3106738"/>
            <a:ext cy="2533650" cx="3659186"/>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89" id="89"/>
        <p:cNvGrpSpPr/>
        <p:nvPr/>
      </p:nvGrpSpPr>
      <p:grpSpPr>
        <a:xfrm>
          <a:off y="0" x="0"/>
          <a:ext cy="0" cx="0"/>
          <a:chOff y="0" x="0"/>
          <a:chExt cy="0" cx="0"/>
        </a:xfrm>
      </p:grpSpPr>
      <p:sp>
        <p:nvSpPr>
          <p:cNvPr name="Shape 90" id="90"/>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91" id="91"/>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96" id="96"/>
        <p:cNvGrpSpPr/>
        <p:nvPr/>
      </p:nvGrpSpPr>
      <p:grpSpPr>
        <a:xfrm>
          <a:off y="0" x="0"/>
          <a:ext cy="0" cx="0"/>
          <a:chOff y="0" x="0"/>
          <a:chExt cy="0" cx="0"/>
        </a:xfrm>
      </p:grpSpPr>
      <p:sp>
        <p:nvSpPr>
          <p:cNvPr name="Shape 97" id="97"/>
          <p:cNvSpPr txBox="1"/>
          <p:nvPr>
            <p:ph type="body" idx="1"/>
          </p:nvPr>
        </p:nvSpPr>
        <p:spPr>
          <a:xfrm>
            <a:off y="3209925" x="1314450"/>
            <a:ext cy="3038399" cx="7237499"/>
          </a:xfrm>
          <a:prstGeom prst="rect">
            <a:avLst/>
          </a:prstGeom>
        </p:spPr>
        <p:txBody>
          <a:bodyPr bIns="91425" tIns="91425" lIns="91425" anchor="ctr" anchorCtr="0" rIns="91425">
            <a:spAutoFit/>
          </a:bodyPr>
          <a:lstStyle/>
          <a:p>
            <a:pPr rtl="0" lvl="0">
              <a:lnSpc>
                <a:spcPct val="115000"/>
              </a:lnSpc>
              <a:buClr>
                <a:srgbClr val="000000"/>
              </a:buClr>
              <a:buSzPct val="100000"/>
              <a:buFont typeface="Arial"/>
              <a:buNone/>
            </a:pPr>
            <a:r>
              <a:rPr lang="en_US" sz="1100">
                <a:solidFill>
                  <a:srgbClr val="333333"/>
                </a:solidFill>
              </a:rPr>
              <a:t>major areas of computation:</a:t>
            </a:r>
          </a:p>
          <a:p>
            <a:pPr indent="-298450" marL="457200" rtl="0" lvl="0">
              <a:lnSpc>
                <a:spcPct val="115000"/>
              </a:lnSpc>
              <a:buClr>
                <a:srgbClr val="000000"/>
              </a:buClr>
              <a:buSzPct val="166666"/>
              <a:buFont typeface="Arial"/>
              <a:buChar char="•"/>
            </a:pPr>
            <a:r>
              <a:rPr lang="en_US" sz="1100">
                <a:solidFill>
                  <a:srgbClr val="333333"/>
                </a:solidFill>
              </a:rPr>
              <a:t>BLAS (level 1, 2, and 3) and LAPACK linear algebra routines, offering vector, vector-matrix, and matrix-matrix operations.</a:t>
            </a:r>
          </a:p>
          <a:p>
            <a:pPr indent="-298450" marL="457200" rtl="0" lvl="0">
              <a:lnSpc>
                <a:spcPct val="115000"/>
              </a:lnSpc>
              <a:buClr>
                <a:srgbClr val="000000"/>
              </a:buClr>
              <a:buSzPct val="166666"/>
              <a:buFont typeface="Arial"/>
              <a:buChar char="•"/>
            </a:pPr>
            <a:r>
              <a:rPr lang="en_US" sz="1100">
                <a:solidFill>
                  <a:srgbClr val="333333"/>
                </a:solidFill>
              </a:rPr>
              <a:t>The PARDISO* direct sparse solver, an iterative sparse solver, and supporting sparse BLAS (level 1, 2, and 3) routines for solving sparse systems of equations.</a:t>
            </a:r>
          </a:p>
          <a:p>
            <a:pPr indent="-298450" marL="457200" rtl="0" lvl="0">
              <a:lnSpc>
                <a:spcPct val="115000"/>
              </a:lnSpc>
              <a:buClr>
                <a:srgbClr val="000000"/>
              </a:buClr>
              <a:buSzPct val="166666"/>
              <a:buFont typeface="Arial"/>
              <a:buChar char="•"/>
            </a:pPr>
            <a:r>
              <a:rPr lang="en_US" sz="1100">
                <a:solidFill>
                  <a:srgbClr val="333333"/>
                </a:solidFill>
              </a:rPr>
              <a:t>ScaLAPACK distributed processing linear algebra routines for Linux* and Windows* operating systems, as well as the Basic Linear Algebra Communications Subprograms (BLACS) and the Parallel Basic Linear Algebra Subprograms (PBLAS).</a:t>
            </a:r>
          </a:p>
          <a:p>
            <a:pPr indent="-298450" marL="457200" rtl="0" lvl="0">
              <a:lnSpc>
                <a:spcPct val="115000"/>
              </a:lnSpc>
              <a:buClr>
                <a:srgbClr val="000000"/>
              </a:buClr>
              <a:buSzPct val="166666"/>
              <a:buFont typeface="Arial"/>
              <a:buChar char="•"/>
            </a:pPr>
            <a:r>
              <a:rPr lang="en_US" sz="1100">
                <a:solidFill>
                  <a:srgbClr val="333333"/>
                </a:solidFill>
              </a:rPr>
              <a:t>Fast Fourier transform (FFT) functions in one, two, or three dimensions with support for mixed radices (not limited to sizes that are powers of 2), as well as distributed versions of these functions provided for use on clusters of the Linux* and Windows* operating systems.</a:t>
            </a:r>
          </a:p>
          <a:p>
            <a:pPr indent="-298450" marL="457200" rtl="0" lvl="0">
              <a:lnSpc>
                <a:spcPct val="115000"/>
              </a:lnSpc>
              <a:buClr>
                <a:srgbClr val="000000"/>
              </a:buClr>
              <a:buSzPct val="166666"/>
              <a:buFont typeface="Arial"/>
              <a:buChar char="•"/>
            </a:pPr>
            <a:r>
              <a:rPr lang="en_US" sz="1100">
                <a:solidFill>
                  <a:srgbClr val="333333"/>
                </a:solidFill>
              </a:rPr>
              <a:t>Vector Math Library (VML) routines for optimized mathematical operations on vectors.</a:t>
            </a:r>
          </a:p>
          <a:p>
            <a:pPr indent="-298450" marL="457200" rtl="0" lvl="0">
              <a:lnSpc>
                <a:spcPct val="115000"/>
              </a:lnSpc>
              <a:buClr>
                <a:srgbClr val="000000"/>
              </a:buClr>
              <a:buSzPct val="166666"/>
              <a:buFont typeface="Arial"/>
              <a:buChar char="•"/>
            </a:pPr>
            <a:r>
              <a:rPr lang="en_US" sz="1100">
                <a:solidFill>
                  <a:srgbClr val="333333"/>
                </a:solidFill>
              </a:rPr>
              <a:t>Vector Statistical Library (VSL) routines, which offer high-performance vectorized random number generators (RNG) for several probability distributions, convolution and correlation routines, and summary statistics functions.</a:t>
            </a:r>
          </a:p>
          <a:p>
            <a:pPr indent="-298450" marL="457200" rtl="0" lvl="0">
              <a:lnSpc>
                <a:spcPct val="115000"/>
              </a:lnSpc>
              <a:buClr>
                <a:srgbClr val="000000"/>
              </a:buClr>
              <a:buSzPct val="166666"/>
              <a:buFont typeface="Arial"/>
              <a:buChar char="•"/>
            </a:pPr>
            <a:r>
              <a:rPr lang="en_US" sz="1100">
                <a:solidFill>
                  <a:srgbClr val="333333"/>
                </a:solidFill>
              </a:rPr>
              <a:t>Data Fitting Library, which provides capabilities for spline-based approximation of functions, derivatives and integrals of functions, and search.</a:t>
            </a:r>
          </a:p>
          <a:p>
            <a:r>
              <a:t/>
            </a:r>
          </a:p>
          <a:p>
            <a:r>
              <a:t/>
            </a:r>
          </a:p>
        </p:txBody>
      </p:sp>
      <p:sp>
        <p:nvSpPr>
          <p:cNvPr name="Shape 98" id="98"/>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03" id="103"/>
        <p:cNvGrpSpPr/>
        <p:nvPr/>
      </p:nvGrpSpPr>
      <p:grpSpPr>
        <a:xfrm>
          <a:off y="0" x="0"/>
          <a:ext cy="0" cx="0"/>
          <a:chOff y="0" x="0"/>
          <a:chExt cy="0" cx="0"/>
        </a:xfrm>
      </p:grpSpPr>
      <p:sp>
        <p:nvSpPr>
          <p:cNvPr name="Shape 104" id="104"/>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05" id="105"/>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10" id="110"/>
        <p:cNvGrpSpPr/>
        <p:nvPr/>
      </p:nvGrpSpPr>
      <p:grpSpPr>
        <a:xfrm>
          <a:off y="0" x="0"/>
          <a:ext cy="0" cx="0"/>
          <a:chOff y="0" x="0"/>
          <a:chExt cy="0" cx="0"/>
        </a:xfrm>
      </p:grpSpPr>
      <p:sp>
        <p:nvSpPr>
          <p:cNvPr name="Shape 111" id="111"/>
          <p:cNvSpPr txBox="1"/>
          <p:nvPr>
            <p:ph type="body" idx="1"/>
          </p:nvPr>
        </p:nvSpPr>
        <p:spPr>
          <a:xfrm>
            <a:off y="3209925" x="1314450"/>
            <a:ext cy="3038399" cx="7237499"/>
          </a:xfrm>
          <a:prstGeom prst="rect">
            <a:avLst/>
          </a:prstGeom>
        </p:spPr>
        <p:txBody>
          <a:bodyPr bIns="91425" tIns="91425" lIns="91425" anchor="ctr" anchorCtr="0" rIns="91425">
            <a:spAutoFit/>
          </a:bodyPr>
          <a:lstStyle/>
          <a:p>
            <a:pPr rtl="0" lvl="0">
              <a:buClr>
                <a:srgbClr val="000000"/>
              </a:buClr>
              <a:buSzPct val="78571"/>
              <a:buFont typeface="Arial"/>
              <a:buNone/>
            </a:pPr>
            <a:r>
              <a:rPr lang="en_US" b="1"/>
              <a:t>[INTERFACE LAYER]</a:t>
            </a:r>
          </a:p>
          <a:p>
            <a:r>
              <a:t/>
            </a:r>
          </a:p>
          <a:p>
            <a:pPr rtl="0" lvl="0">
              <a:lnSpc>
                <a:spcPct val="115000"/>
              </a:lnSpc>
              <a:buClr>
                <a:srgbClr val="000000"/>
              </a:buClr>
              <a:buSzPct val="100000"/>
              <a:buFont typeface="Arial"/>
              <a:buNone/>
            </a:pPr>
            <a:r>
              <a:rPr lang="en_US" sz="1100">
                <a:solidFill>
                  <a:srgbClr val="333333"/>
                </a:solidFill>
              </a:rPr>
              <a:t>This layer matches compiled code of your application with the threading and/or computational parts of the library. This layer provides:</a:t>
            </a:r>
          </a:p>
          <a:p>
            <a:pPr indent="-298450" marL="457200" rtl="0" lvl="0">
              <a:lnSpc>
                <a:spcPct val="115000"/>
              </a:lnSpc>
              <a:buClr>
                <a:srgbClr val="000000"/>
              </a:buClr>
              <a:buSzPct val="166666"/>
              <a:buFont typeface="Arial"/>
              <a:buChar char="•"/>
            </a:pPr>
            <a:r>
              <a:rPr lang="en_US" sz="1100">
                <a:solidFill>
                  <a:srgbClr val="333333"/>
                </a:solidFill>
              </a:rPr>
              <a:t>LP64 and ILP64 interfaces.</a:t>
            </a:r>
          </a:p>
          <a:p>
            <a:pPr indent="-298450" marL="457200" rtl="0" lvl="0">
              <a:lnSpc>
                <a:spcPct val="115000"/>
              </a:lnSpc>
              <a:buClr>
                <a:srgbClr val="000000"/>
              </a:buClr>
              <a:buSzPct val="166666"/>
              <a:buFont typeface="Arial"/>
              <a:buChar char="•"/>
            </a:pPr>
            <a:r>
              <a:rPr lang="en_US" sz="1100">
                <a:solidFill>
                  <a:srgbClr val="333333"/>
                </a:solidFill>
              </a:rPr>
              <a:t>Compatibility with compilers that return function values differently.</a:t>
            </a:r>
          </a:p>
          <a:p>
            <a:pPr indent="-298450" marL="457200" rtl="0" lvl="0">
              <a:lnSpc>
                <a:spcPct val="115000"/>
              </a:lnSpc>
              <a:buClr>
                <a:srgbClr val="000000"/>
              </a:buClr>
              <a:buSzPct val="166666"/>
              <a:buFont typeface="Arial"/>
              <a:buChar char="•"/>
            </a:pPr>
            <a:r>
              <a:rPr lang="en_US" sz="1100">
                <a:solidFill>
                  <a:srgbClr val="333333"/>
                </a:solidFill>
              </a:rPr>
              <a:t>A mapping between single-precision names and double-precision names for applications using Cray*-style naming (SP2DP interface). </a:t>
            </a:r>
          </a:p>
          <a:p>
            <a:pPr rtl="0" lvl="0">
              <a:lnSpc>
                <a:spcPct val="115000"/>
              </a:lnSpc>
              <a:buNone/>
            </a:pPr>
            <a:r>
              <a:rPr lang="en_US" sz="1100">
                <a:solidFill>
                  <a:srgbClr val="333333"/>
                </a:solidFill>
              </a:rPr>
              <a:t>SP2DP interface supports Cray-style naming in applications targeted for the Intel 64 architecture and using the ILP64 interface. SP2DP interface provides a mapping between single-precision names (for both real and complex types) in the application and double-precision names in Intel MKL BLAS and LAPACK. Function names are mapped as shown in the following example for BLAS functions </a:t>
            </a:r>
            <a:r>
              <a:rPr lang="en_US" sz="1100">
                <a:solidFill>
                  <a:srgbClr val="333333"/>
                </a:solidFill>
                <a:latin typeface="Courier New"/>
                <a:ea typeface="Courier New"/>
                <a:cs typeface="Courier New"/>
                <a:sym typeface="Courier New"/>
              </a:rPr>
              <a:t>?GEMM</a:t>
            </a:r>
            <a:r>
              <a:rPr lang="en_US" sz="1100">
                <a:solidFill>
                  <a:srgbClr val="333333"/>
                </a:solidFill>
              </a:rPr>
              <a:t>:</a:t>
            </a:r>
          </a:p>
          <a:p>
            <a:pPr rtl="0" lvl="0">
              <a:lnSpc>
                <a:spcPct val="115000"/>
              </a:lnSpc>
              <a:buNone/>
            </a:pPr>
            <a:r>
              <a:rPr lang="en_US" sz="1100">
                <a:solidFill>
                  <a:srgbClr val="333333"/>
                </a:solidFill>
                <a:latin typeface="Courier New"/>
                <a:ea typeface="Courier New"/>
                <a:cs typeface="Courier New"/>
                <a:sym typeface="Courier New"/>
              </a:rPr>
              <a:t>SGEMM -&gt; DGEMM </a:t>
            </a:r>
          </a:p>
          <a:p>
            <a:pPr rtl="0" lvl="0">
              <a:lnSpc>
                <a:spcPct val="115000"/>
              </a:lnSpc>
              <a:buNone/>
            </a:pPr>
            <a:r>
              <a:rPr lang="en_US" sz="1100">
                <a:solidFill>
                  <a:srgbClr val="333333"/>
                </a:solidFill>
                <a:latin typeface="Courier New"/>
                <a:ea typeface="Courier New"/>
                <a:cs typeface="Courier New"/>
                <a:sym typeface="Courier New"/>
              </a:rPr>
              <a:t>DGEMM -&gt; DGEMM </a:t>
            </a:r>
          </a:p>
          <a:p>
            <a:pPr rtl="0" lvl="0">
              <a:lnSpc>
                <a:spcPct val="115000"/>
              </a:lnSpc>
              <a:buNone/>
            </a:pPr>
            <a:r>
              <a:rPr lang="en_US" sz="1100">
                <a:solidFill>
                  <a:srgbClr val="333333"/>
                </a:solidFill>
                <a:latin typeface="Courier New"/>
                <a:ea typeface="Courier New"/>
                <a:cs typeface="Courier New"/>
                <a:sym typeface="Courier New"/>
              </a:rPr>
              <a:t>CGEMM -&gt; ZGEMM </a:t>
            </a:r>
          </a:p>
          <a:p>
            <a:pPr rtl="0" lvl="0">
              <a:lnSpc>
                <a:spcPct val="115000"/>
              </a:lnSpc>
              <a:buNone/>
            </a:pPr>
            <a:r>
              <a:rPr lang="en_US" sz="1100">
                <a:solidFill>
                  <a:srgbClr val="333333"/>
                </a:solidFill>
                <a:latin typeface="Courier New"/>
                <a:ea typeface="Courier New"/>
                <a:cs typeface="Courier New"/>
                <a:sym typeface="Courier New"/>
              </a:rPr>
              <a:t>ZGEMM -&gt; ZGEMM</a:t>
            </a:r>
          </a:p>
          <a:p>
            <a:r>
              <a:t/>
            </a:r>
          </a:p>
          <a:p>
            <a:pPr rtl="0" lvl="0">
              <a:lnSpc>
                <a:spcPct val="115000"/>
              </a:lnSpc>
              <a:buNone/>
            </a:pPr>
            <a:r>
              <a:rPr lang="en_US" sz="1100">
                <a:solidFill>
                  <a:srgbClr val="333333"/>
                </a:solidFill>
              </a:rPr>
              <a:t>Mind that no changes are made to double-precision names.</a:t>
            </a:r>
          </a:p>
          <a:p>
            <a:r>
              <a:t/>
            </a:r>
          </a:p>
          <a:p>
            <a:pPr rtl="0" lvl="0">
              <a:lnSpc>
                <a:spcPct val="115000"/>
              </a:lnSpc>
              <a:buNone/>
            </a:pPr>
            <a:r>
              <a:rPr lang="en_US" b="1">
                <a:solidFill>
                  <a:srgbClr val="333333"/>
                </a:solidFill>
              </a:rPr>
              <a:t>[THREADING LAYER]</a:t>
            </a:r>
          </a:p>
          <a:p>
            <a:r>
              <a:t/>
            </a:r>
          </a:p>
          <a:p>
            <a:pPr rtl="0" lvl="0">
              <a:lnSpc>
                <a:spcPct val="115000"/>
              </a:lnSpc>
              <a:buNone/>
            </a:pPr>
            <a:r>
              <a:rPr lang="en_US" sz="1100">
                <a:solidFill>
                  <a:srgbClr val="333333"/>
                </a:solidFill>
              </a:rPr>
              <a:t>This layer:</a:t>
            </a:r>
          </a:p>
          <a:p>
            <a:pPr indent="-298450" marL="457200" rtl="0" lvl="0">
              <a:lnSpc>
                <a:spcPct val="115000"/>
              </a:lnSpc>
              <a:buClr>
                <a:srgbClr val="000000"/>
              </a:buClr>
              <a:buSzPct val="166666"/>
              <a:buFont typeface="Arial"/>
              <a:buChar char="•"/>
            </a:pPr>
            <a:r>
              <a:rPr lang="en_US" sz="1100">
                <a:solidFill>
                  <a:srgbClr val="333333"/>
                </a:solidFill>
              </a:rPr>
              <a:t>Provides a way to link threaded Intel MKL with different threading compilers.</a:t>
            </a:r>
          </a:p>
          <a:p>
            <a:pPr indent="-298450" marL="457200" rtl="0" lvl="0">
              <a:lnSpc>
                <a:spcPct val="115000"/>
              </a:lnSpc>
              <a:buClr>
                <a:srgbClr val="000000"/>
              </a:buClr>
              <a:buSzPct val="166666"/>
              <a:buFont typeface="Arial"/>
              <a:buChar char="•"/>
            </a:pPr>
            <a:r>
              <a:rPr lang="en_US" sz="1100">
                <a:solidFill>
                  <a:srgbClr val="333333"/>
                </a:solidFill>
              </a:rPr>
              <a:t>Enables you to link with a threaded or sequential mode of the library.</a:t>
            </a:r>
          </a:p>
          <a:p>
            <a:pPr rtl="0" lvl="0">
              <a:lnSpc>
                <a:spcPct val="115000"/>
              </a:lnSpc>
              <a:buClr>
                <a:srgbClr val="000000"/>
              </a:buClr>
              <a:buSzPct val="100000"/>
              <a:buFont typeface="Arial"/>
              <a:buNone/>
            </a:pPr>
            <a:r>
              <a:rPr lang="en_US" sz="1100">
                <a:solidFill>
                  <a:srgbClr val="333333"/>
                </a:solidFill>
              </a:rPr>
              <a:t>This layer is compiled for different environments (threaded or sequential) and compilers (from Intel, GNU*, and so on).</a:t>
            </a:r>
          </a:p>
          <a:p>
            <a:r>
              <a:t/>
            </a:r>
          </a:p>
          <a:p>
            <a:pPr rtl="0" lvl="0">
              <a:lnSpc>
                <a:spcPct val="115000"/>
              </a:lnSpc>
              <a:buNone/>
            </a:pPr>
            <a:r>
              <a:rPr lang="en_US" b="1">
                <a:solidFill>
                  <a:srgbClr val="333333"/>
                </a:solidFill>
              </a:rPr>
              <a:t>[COMPUTATIONAL LAYER]</a:t>
            </a:r>
          </a:p>
          <a:p>
            <a:r>
              <a:t/>
            </a:r>
          </a:p>
          <a:p>
            <a:pPr rtl="0" lvl="0">
              <a:lnSpc>
                <a:spcPct val="115000"/>
              </a:lnSpc>
              <a:buNone/>
            </a:pPr>
            <a:r>
              <a:rPr lang="en_US" sz="1000">
                <a:solidFill>
                  <a:srgbClr val="333333"/>
                </a:solidFill>
              </a:rPr>
              <a:t>This layer is the heart of Intel MKL. It has only one library for each combination of architecture and supported OS. The Computational layer accommodates multiple architectures through identification of architecture features and chooses the appropriate binary code at run time.</a:t>
            </a:r>
          </a:p>
          <a:p>
            <a:r>
              <a:t/>
            </a:r>
          </a:p>
          <a:p>
            <a:pPr rtl="0" lvl="0">
              <a:lnSpc>
                <a:spcPct val="115000"/>
              </a:lnSpc>
              <a:buNone/>
            </a:pPr>
            <a:r>
              <a:rPr lang="en_US" b="1">
                <a:solidFill>
                  <a:srgbClr val="333333"/>
                </a:solidFill>
              </a:rPr>
              <a:t>[COMPILER RUN-TIME LIBRARIES]</a:t>
            </a:r>
          </a:p>
          <a:p>
            <a:r>
              <a:t/>
            </a:r>
          </a:p>
          <a:p>
            <a:pPr rtl="0" lvl="0">
              <a:buClr>
                <a:srgbClr val="000000"/>
              </a:buClr>
              <a:buSzPct val="110000"/>
              <a:buFont typeface="Arial"/>
              <a:buNone/>
            </a:pPr>
            <a:r>
              <a:rPr lang="en_US" sz="1000">
                <a:solidFill>
                  <a:srgbClr val="333333"/>
                </a:solidFill>
              </a:rPr>
              <a:t>To support threading with Intel compilers, Intel MKL uses RTLs of the Intel® C++ Composer XE or Intel® Fortran Composer XE. To thread using third-party threading compilers, use libraries in the Threading layer or an appropriate compatibility library.</a:t>
            </a:r>
          </a:p>
        </p:txBody>
      </p:sp>
      <p:sp>
        <p:nvSpPr>
          <p:cNvPr name="Shape 112" id="112"/>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17" id="117"/>
        <p:cNvGrpSpPr/>
        <p:nvPr/>
      </p:nvGrpSpPr>
      <p:grpSpPr>
        <a:xfrm>
          <a:off y="0" x="0"/>
          <a:ext cy="0" cx="0"/>
          <a:chOff y="0" x="0"/>
          <a:chExt cy="0" cx="0"/>
        </a:xfrm>
      </p:grpSpPr>
      <p:sp>
        <p:nvSpPr>
          <p:cNvPr name="Shape 118" id="118"/>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19" id="119"/>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24" id="124"/>
        <p:cNvGrpSpPr/>
        <p:nvPr/>
      </p:nvGrpSpPr>
      <p:grpSpPr>
        <a:xfrm>
          <a:off y="0" x="0"/>
          <a:ext cy="0" cx="0"/>
          <a:chOff y="0" x="0"/>
          <a:chExt cy="0" cx="0"/>
        </a:xfrm>
      </p:grpSpPr>
      <p:sp>
        <p:nvSpPr>
          <p:cNvPr name="Shape 125" id="125"/>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26" id="126"/>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31" id="131"/>
        <p:cNvGrpSpPr/>
        <p:nvPr/>
      </p:nvGrpSpPr>
      <p:grpSpPr>
        <a:xfrm>
          <a:off y="0" x="0"/>
          <a:ext cy="0" cx="0"/>
          <a:chOff y="0" x="0"/>
          <a:chExt cy="0" cx="0"/>
        </a:xfrm>
      </p:grpSpPr>
      <p:sp>
        <p:nvSpPr>
          <p:cNvPr name="Shape 132" id="132"/>
          <p:cNvSpPr txBox="1"/>
          <p:nvPr>
            <p:ph type="body" idx="1"/>
          </p:nvPr>
        </p:nvSpPr>
        <p:spPr>
          <a:xfrm>
            <a:off y="3209925" x="1314450"/>
            <a:ext cy="3038399" cx="7237499"/>
          </a:xfrm>
          <a:prstGeom prst="rect">
            <a:avLst/>
          </a:prstGeom>
        </p:spPr>
        <p:txBody>
          <a:bodyPr bIns="91425" tIns="91425" lIns="91425" anchor="ctr" anchorCtr="0" rIns="91425">
            <a:spAutoFit/>
          </a:bodyPr>
          <a:lstStyle/>
          <a:p/>
        </p:txBody>
      </p:sp>
      <p:sp>
        <p:nvSpPr>
          <p:cNvPr name="Shape 133" id="133"/>
          <p:cNvSpPr/>
          <p:nvPr>
            <p:ph type="sldImg" idx="2"/>
          </p:nvPr>
        </p:nvSpPr>
        <p:spPr>
          <a:xfrm>
            <a:off y="506412" x="3106738"/>
            <a:ext cy="2533800" cx="36590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ype="http://schemas.openxmlformats.org/officeDocument/2006/relationships/image" Id="rId2" Target="../media/image01.jpg"/><Relationship Type="http://schemas.openxmlformats.org/officeDocument/2006/relationships/slideMaster" Id="rId1" Target="../slideMasters/slideMaster1.xml"/></Relationships>
</file>

<file path=ppt/slideLayouts/_rels/slideLayout10.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_rels/slideLayout1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2.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_rels/slideLayout3.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_rels/slideLayout4.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_rels/slideLayout5.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6.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_rels/slideLayout7.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8.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9.xml.rels><?xml version="1.0" encoding="UTF-8" standalone="yes"?><Relationships xmlns="http://schemas.openxmlformats.org/package/2006/relationships"><Relationship Type="http://schemas.openxmlformats.org/officeDocument/2006/relationships/image" Id="rId2" Target="../media/image00.jpg"/><Relationship Type="http://schemas.openxmlformats.org/officeDocument/2006/relationships/slideMaster" Id="rId1"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14" id="14"/>
        <p:cNvGrpSpPr/>
        <p:nvPr/>
      </p:nvGrpSpPr>
      <p:grpSpPr>
        <a:xfrm>
          <a:off y="0" x="0"/>
          <a:ext cy="0" cx="0"/>
          <a:chOff y="0" x="0"/>
          <a:chExt cy="0" cx="0"/>
        </a:xfrm>
      </p:grpSpPr>
      <p:sp>
        <p:nvSpPr>
          <p:cNvPr name="Shape 15" id="15"/>
          <p:cNvSpPr/>
          <p:nvPr/>
        </p:nvSpPr>
        <p:spPr>
          <a:xfrm>
            <a:off y="0" x="0"/>
            <a:ext cy="1116282" cx="9906000"/>
          </a:xfrm>
          <a:prstGeom prst="rect">
            <a:avLst/>
          </a:prstGeom>
          <a:solidFill>
            <a:schemeClr val="accent2"/>
          </a:solidFill>
          <a:ln>
            <a:noFill/>
          </a:ln>
        </p:spPr>
        <p:txBody>
          <a:bodyPr bIns="47875" tIns="47875" lIns="95775" anchor="t" anchorCtr="0" rIns="95775">
            <a:spAutoFit/>
          </a:bodyPr>
          <a:lstStyle/>
          <a:p/>
        </p:txBody>
      </p:sp>
      <p:sp>
        <p:nvSpPr>
          <p:cNvPr name="Shape 16" id="16"/>
          <p:cNvSpPr/>
          <p:nvPr/>
        </p:nvSpPr>
        <p:spPr>
          <a:xfrm>
            <a:off y="3200400" x="4532312"/>
            <a:ext cy="400049" cx="1938336"/>
          </a:xfrm>
          <a:prstGeom prst="rect">
            <a:avLst/>
          </a:prstGeom>
          <a:noFill/>
          <a:ln>
            <a:noFill/>
          </a:ln>
        </p:spPr>
        <p:txBody>
          <a:bodyPr bIns="45700" tIns="45700" lIns="91425" anchor="t" anchorCtr="0" rIns="91425">
            <a:spAutoFit/>
          </a:bodyPr>
          <a:lstStyle/>
          <a:p>
            <a:pPr indent="0" marR="0" algn="r" marL="0" rtl="0" lvl="0">
              <a:spcBef>
                <a:spcPts val="400"/>
              </a:spcBef>
              <a:spcAft>
                <a:spcPts val="0"/>
              </a:spcAft>
              <a:buSzPct val="25000"/>
              <a:buNone/>
            </a:pPr>
            <a:r>
              <a:rPr lang="en_US" i="0" baseline="0" strike="noStrike" sz="2000" b="0" cap="none" u="none">
                <a:solidFill>
                  <a:schemeClr val="accent2"/>
                </a:solidFill>
                <a:latin typeface="Arial"/>
                <a:ea typeface="Arial"/>
                <a:cs typeface="Arial"/>
                <a:sym typeface="Arial"/>
              </a:rPr>
              <a:t>www.hp-see.eu</a:t>
            </a:r>
          </a:p>
        </p:txBody>
      </p:sp>
      <p:sp>
        <p:nvSpPr>
          <p:cNvPr name="Shape 17" id="17"/>
          <p:cNvSpPr/>
          <p:nvPr/>
        </p:nvSpPr>
        <p:spPr>
          <a:xfrm>
            <a:off y="1887538" x="4313237"/>
            <a:ext cy="579436" cx="2149474"/>
          </a:xfrm>
          <a:prstGeom prst="rect">
            <a:avLst/>
          </a:prstGeom>
          <a:noFill/>
          <a:ln>
            <a:noFill/>
          </a:ln>
        </p:spPr>
        <p:txBody>
          <a:bodyPr bIns="45700" tIns="45700" lIns="91425" anchor="t" anchorCtr="0" rIns="91425">
            <a:spAutoFit/>
          </a:bodyPr>
          <a:lstStyle/>
          <a:p>
            <a:pPr indent="0" marR="0" algn="r" marL="0" rtl="0" lvl="0">
              <a:spcBef>
                <a:spcPts val="640"/>
              </a:spcBef>
              <a:spcAft>
                <a:spcPts val="0"/>
              </a:spcAft>
              <a:buSzPct val="25000"/>
              <a:buNone/>
            </a:pPr>
            <a:r>
              <a:rPr lang="en_US" i="0" baseline="0" strike="noStrike" sz="3200" b="1" cap="none" u="none">
                <a:solidFill>
                  <a:schemeClr val="accent2"/>
                </a:solidFill>
                <a:latin typeface="Arial"/>
                <a:ea typeface="Arial"/>
                <a:cs typeface="Arial"/>
                <a:sym typeface="Arial"/>
              </a:rPr>
              <a:t>HP-SEE</a:t>
            </a:r>
          </a:p>
        </p:txBody>
      </p:sp>
      <p:sp>
        <p:nvSpPr>
          <p:cNvPr name="Shape 18" id="18"/>
          <p:cNvSpPr/>
          <p:nvPr/>
        </p:nvSpPr>
        <p:spPr>
          <a:xfrm>
            <a:off y="1781175" x="6448425"/>
            <a:ext cy="3122612" cx="3457575"/>
          </a:xfrm>
          <a:prstGeom prst="rect">
            <a:avLst/>
          </a:prstGeom>
          <a:blipFill>
            <a:blip r:embed="rId2"/>
            <a:stretch>
              <a:fillRect/>
            </a:stretch>
          </a:blipFill>
        </p:spPr>
      </p:sp>
      <p:sp>
        <p:nvSpPr>
          <p:cNvPr name="Shape 19" id="19"/>
          <p:cNvSpPr txBox="1"/>
          <p:nvPr>
            <p:ph type="ctrTitle"/>
          </p:nvPr>
        </p:nvSpPr>
        <p:spPr>
          <a:xfrm>
            <a:off y="2401888" x="373062"/>
            <a:ext cy="862011" cx="6059487"/>
          </a:xfrm>
          <a:prstGeom prst="rect">
            <a:avLst/>
          </a:prstGeom>
          <a:noFill/>
          <a:ln>
            <a:noFill/>
          </a:ln>
        </p:spPr>
        <p:txBody>
          <a:bodyPr bIns="91425" tIns="91425" lIns="91425" anchor="ctr" anchorCtr="0" rIns="91425"/>
          <a:lstStyle>
            <a:lvl1pPr indent="0" marR="0" algn="r" marL="0" rtl="0">
              <a:spcBef>
                <a:spcPts val="0"/>
              </a:spcBef>
              <a:spcAft>
                <a:spcPts val="0"/>
              </a:spcAft>
              <a:defRPr i="0" baseline="0" strike="noStrike" sz="2800" b="1" cap="none" u="none">
                <a:solidFill>
                  <a:schemeClr val="accent2"/>
                </a:solidFill>
                <a:latin typeface="Verdana"/>
                <a:ea typeface="Verdana"/>
                <a:cs typeface="Verdana"/>
                <a:sym typeface="Verdana"/>
              </a:defRPr>
            </a:lvl1pPr>
            <a:lvl2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2pPr>
            <a:lvl3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3pPr>
            <a:lvl4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4pPr>
            <a:lvl5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5pPr>
            <a:lvl6pPr indent="0" marR="0" algn="r" marL="457200" rtl="0">
              <a:spcBef>
                <a:spcPts val="0"/>
              </a:spcBef>
              <a:spcAft>
                <a:spcPts val="0"/>
              </a:spcAft>
              <a:defRPr i="0" baseline="0" strike="noStrike" sz="3800" b="1" cap="none" u="none">
                <a:solidFill>
                  <a:schemeClr val="lt1"/>
                </a:solidFill>
                <a:latin typeface="Arial"/>
                <a:ea typeface="Arial"/>
                <a:cs typeface="Arial"/>
                <a:sym typeface="Arial"/>
              </a:defRPr>
            </a:lvl6pPr>
            <a:lvl7pPr indent="0" marR="0" algn="r" marL="914400" rtl="0">
              <a:spcBef>
                <a:spcPts val="0"/>
              </a:spcBef>
              <a:spcAft>
                <a:spcPts val="0"/>
              </a:spcAft>
              <a:defRPr i="0" baseline="0" strike="noStrike" sz="3800" b="1" cap="none" u="none">
                <a:solidFill>
                  <a:schemeClr val="lt1"/>
                </a:solidFill>
                <a:latin typeface="Arial"/>
                <a:ea typeface="Arial"/>
                <a:cs typeface="Arial"/>
                <a:sym typeface="Arial"/>
              </a:defRPr>
            </a:lvl7pPr>
            <a:lvl8pPr indent="0" marR="0" algn="r" marL="1371600" rtl="0">
              <a:spcBef>
                <a:spcPts val="0"/>
              </a:spcBef>
              <a:spcAft>
                <a:spcPts val="0"/>
              </a:spcAft>
              <a:defRPr i="0" baseline="0" strike="noStrike" sz="3800" b="1" cap="none" u="none">
                <a:solidFill>
                  <a:schemeClr val="lt1"/>
                </a:solidFill>
                <a:latin typeface="Arial"/>
                <a:ea typeface="Arial"/>
                <a:cs typeface="Arial"/>
                <a:sym typeface="Arial"/>
              </a:defRPr>
            </a:lvl8pPr>
            <a:lvl9pPr indent="0" marR="0" algn="r" marL="1828800" rtl="0">
              <a:spcBef>
                <a:spcPts val="0"/>
              </a:spcBef>
              <a:spcAft>
                <a:spcPts val="0"/>
              </a:spcAft>
              <a:defRPr i="0" baseline="0" strike="noStrike" sz="3800" b="1" cap="none" u="none">
                <a:solidFill>
                  <a:schemeClr val="lt1"/>
                </a:solidFill>
                <a:latin typeface="Arial"/>
                <a:ea typeface="Arial"/>
                <a:cs typeface="Arial"/>
                <a:sym typeface="Arial"/>
              </a:defRPr>
            </a:lvl9pPr>
          </a:lstStyle>
          <a:p/>
        </p:txBody>
      </p:sp>
      <p:sp>
        <p:nvSpPr>
          <p:cNvPr name="Shape 20" id="20"/>
          <p:cNvSpPr txBox="1"/>
          <p:nvPr>
            <p:ph type="subTitle" idx="1"/>
          </p:nvPr>
        </p:nvSpPr>
        <p:spPr>
          <a:xfrm>
            <a:off y="3736975" x="342900"/>
            <a:ext cy="1042987" cx="6076950"/>
          </a:xfrm>
          <a:prstGeom prst="rect">
            <a:avLst/>
          </a:prstGeom>
          <a:noFill/>
          <a:ln>
            <a:noFill/>
          </a:ln>
        </p:spPr>
        <p:txBody>
          <a:bodyPr bIns="91425" tIns="91425" lIns="91425" anchor="t" anchorCtr="0" rIns="91425"/>
          <a:lstStyle>
            <a:lvl1pPr indent="0" marR="0" algn="r" marL="0" rtl="0">
              <a:lnSpc>
                <a:spcPct val="90000"/>
              </a:lnSpc>
              <a:spcBef>
                <a:spcPts val="320"/>
              </a:spcBef>
              <a:spcAft>
                <a:spcPts val="0"/>
              </a:spcAft>
              <a:buClr>
                <a:srgbClr val="2164A8"/>
              </a:buClr>
              <a:buFont typeface="Arial"/>
              <a:buNone/>
              <a:defRPr i="0" baseline="0" strike="noStrike" sz="1600" b="1" cap="none" u="none">
                <a:solidFill>
                  <a:schemeClr val="accent2"/>
                </a:solidFill>
                <a:latin typeface="Arial"/>
                <a:ea typeface="Arial"/>
                <a:cs typeface="Arial"/>
                <a:sym typeface="Arial"/>
              </a:defRPr>
            </a:lvl1pPr>
            <a:lvl2pPr indent="-250825" marR="0" algn="l" marL="777875" rtl="0">
              <a:spcBef>
                <a:spcPts val="400"/>
              </a:spcBef>
              <a:spcAft>
                <a:spcPts val="0"/>
              </a:spcAft>
              <a:buClr>
                <a:srgbClr val="2164A8"/>
              </a:buClr>
              <a:buFont typeface="Arial"/>
              <a:buChar char="•"/>
              <a:defRPr i="0" baseline="0" strike="noStrike" sz="2000" b="0" cap="none" u="none">
                <a:solidFill>
                  <a:schemeClr val="dk1"/>
                </a:solidFill>
                <a:latin typeface="Verdana"/>
                <a:ea typeface="Verdana"/>
                <a:cs typeface="Verdana"/>
                <a:sym typeface="Verdana"/>
              </a:defRPr>
            </a:lvl2pPr>
            <a:lvl3pPr indent="-193675" marR="0" algn="l" marL="1196975" rtl="0">
              <a:spcBef>
                <a:spcPts val="360"/>
              </a:spcBef>
              <a:spcAft>
                <a:spcPts val="0"/>
              </a:spcAft>
              <a:buClr>
                <a:srgbClr val="2164A8"/>
              </a:buClr>
              <a:buFont typeface="Arial"/>
              <a:buChar char="•"/>
              <a:defRPr i="0" baseline="0" strike="noStrike" sz="1800" b="0" cap="none" u="none">
                <a:solidFill>
                  <a:schemeClr val="dk1"/>
                </a:solidFill>
                <a:latin typeface="Verdana"/>
                <a:ea typeface="Verdana"/>
                <a:cs typeface="Verdana"/>
                <a:sym typeface="Verdana"/>
              </a:defRPr>
            </a:lvl3pPr>
            <a:lvl4pPr indent="-179388" marR="0" algn="l" marL="1674813" rtl="0">
              <a:spcBef>
                <a:spcPts val="320"/>
              </a:spcBef>
              <a:spcAft>
                <a:spcPts val="0"/>
              </a:spcAft>
              <a:buClr>
                <a:schemeClr val="dk1"/>
              </a:buClr>
              <a:buFont typeface="Arial"/>
              <a:buChar char="•"/>
              <a:defRPr i="0" baseline="0" strike="noStrike" sz="1600" b="0" cap="none" u="none">
                <a:solidFill>
                  <a:schemeClr val="dk1"/>
                </a:solidFill>
                <a:latin typeface="Verdana"/>
                <a:ea typeface="Verdana"/>
                <a:cs typeface="Verdana"/>
                <a:sym typeface="Verdana"/>
              </a:defRPr>
            </a:lvl4pPr>
            <a:lvl5pPr indent="-196850" marR="0" algn="l" marL="21558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5pPr>
            <a:lvl6pPr indent="-196850" marR="0" algn="l" marL="26130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6pPr>
            <a:lvl7pPr indent="-196850" marR="0" algn="l" marL="30702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7pPr>
            <a:lvl8pPr indent="-196850" marR="0" algn="l" marL="35274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8pPr>
            <a:lvl9pPr indent="-196850" marR="0" algn="l" marL="39846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9pPr>
          </a:lstStyle>
          <a:p/>
        </p:txBody>
      </p:sp>
      <p:sp>
        <p:nvSpPr>
          <p:cNvPr name="Shape 21" id="21"/>
          <p:cNvSpPr txBox="1"/>
          <p:nvPr>
            <p:ph type="ftr" idx="11"/>
          </p:nvPr>
        </p:nvSpPr>
        <p:spPr>
          <a:xfrm>
            <a:off y="6578600" x="0"/>
            <a:ext cy="293688"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2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x" type="vertTx">
  <p:cSld name="vertTx">
    <p:spTree>
      <p:nvGrpSpPr>
        <p:cNvPr name="Shape 62" id="62"/>
        <p:cNvGrpSpPr/>
        <p:nvPr/>
      </p:nvGrpSpPr>
      <p:grpSpPr>
        <a:xfrm>
          <a:off y="0" x="0"/>
          <a:ext cy="0" cx="0"/>
          <a:chOff y="0" x="0"/>
          <a:chExt cy="0" cx="0"/>
        </a:xfrm>
      </p:grpSpPr>
      <p:sp>
        <p:nvSpPr>
          <p:cNvPr name="Shape 63" id="63"/>
          <p:cNvSpPr/>
          <p:nvPr/>
        </p:nvSpPr>
        <p:spPr>
          <a:xfrm>
            <a:off y="0" x="8131175"/>
            <a:ext cy="1603374" cx="1774824"/>
          </a:xfrm>
          <a:prstGeom prst="rect">
            <a:avLst/>
          </a:prstGeom>
          <a:blipFill>
            <a:blip r:embed="rId2"/>
            <a:stretch>
              <a:fillRect/>
            </a:stretch>
          </a:blipFill>
        </p:spPr>
      </p:sp>
      <p:sp>
        <p:nvSpPr>
          <p:cNvPr name="Shape 64" id="64"/>
          <p:cNvSpPr txBox="1"/>
          <p:nvPr>
            <p:ph type="title"/>
          </p:nvPr>
        </p:nvSpPr>
        <p:spPr>
          <a:xfrm>
            <a:off y="-4763" x="-4763"/>
            <a:ext cy="1125537" cx="8134351"/>
          </a:xfrm>
          <a:prstGeom prst="rect">
            <a:avLst/>
          </a:prstGeom>
          <a:solidFill>
            <a:schemeClr val="accent2"/>
          </a:solidFill>
          <a:ln>
            <a:noFill/>
          </a:ln>
        </p:spPr>
        <p:txBody>
          <a:bodyPr bIns="91425" tIns="91425" lIns="91425" anchor="ctr" anchorCtr="0" rIns="91425"/>
          <a:lstStyle>
            <a:lvl1pPr algn="r" rtl="0">
              <a:spcBef>
                <a:spcPts val="0"/>
              </a:spcBef>
              <a:spcAft>
                <a:spcPts val="0"/>
              </a:spcAft>
              <a:defRPr sz="3800" b="1">
                <a:solidFill>
                  <a:schemeClr val="lt1"/>
                </a:solidFill>
                <a:latin typeface="Verdana"/>
                <a:ea typeface="Verdana"/>
                <a:cs typeface="Verdana"/>
                <a:sym typeface="Verdana"/>
              </a:defRPr>
            </a:lvl1pPr>
            <a:lvl2pPr algn="r" rtl="0">
              <a:spcBef>
                <a:spcPts val="0"/>
              </a:spcBef>
              <a:spcAft>
                <a:spcPts val="0"/>
              </a:spcAft>
              <a:defRPr sz="3800" b="1">
                <a:solidFill>
                  <a:schemeClr val="lt1"/>
                </a:solidFill>
                <a:latin typeface="Verdana"/>
                <a:ea typeface="Verdana"/>
                <a:cs typeface="Verdana"/>
                <a:sym typeface="Verdana"/>
              </a:defRPr>
            </a:lvl2pPr>
            <a:lvl3pPr algn="r" rtl="0">
              <a:spcBef>
                <a:spcPts val="0"/>
              </a:spcBef>
              <a:spcAft>
                <a:spcPts val="0"/>
              </a:spcAft>
              <a:defRPr sz="3800" b="1">
                <a:solidFill>
                  <a:schemeClr val="lt1"/>
                </a:solidFill>
                <a:latin typeface="Verdana"/>
                <a:ea typeface="Verdana"/>
                <a:cs typeface="Verdana"/>
                <a:sym typeface="Verdana"/>
              </a:defRPr>
            </a:lvl3pPr>
            <a:lvl4pPr algn="r" rtl="0">
              <a:spcBef>
                <a:spcPts val="0"/>
              </a:spcBef>
              <a:spcAft>
                <a:spcPts val="0"/>
              </a:spcAft>
              <a:defRPr sz="3800" b="1">
                <a:solidFill>
                  <a:schemeClr val="lt1"/>
                </a:solidFill>
                <a:latin typeface="Verdana"/>
                <a:ea typeface="Verdana"/>
                <a:cs typeface="Verdana"/>
                <a:sym typeface="Verdana"/>
              </a:defRPr>
            </a:lvl4pPr>
            <a:lvl5pPr algn="r" rtl="0">
              <a:spcBef>
                <a:spcPts val="0"/>
              </a:spcBef>
              <a:spcAft>
                <a:spcPts val="0"/>
              </a:spcAft>
              <a:defRPr sz="3800" b="1">
                <a:solidFill>
                  <a:schemeClr val="lt1"/>
                </a:solidFill>
                <a:latin typeface="Verdana"/>
                <a:ea typeface="Verdana"/>
                <a:cs typeface="Verdana"/>
                <a:sym typeface="Verdana"/>
              </a:defRPr>
            </a:lvl5pPr>
            <a:lvl6pPr algn="r" marL="457200" rtl="0">
              <a:spcBef>
                <a:spcPts val="0"/>
              </a:spcBef>
              <a:spcAft>
                <a:spcPts val="0"/>
              </a:spcAft>
              <a:defRPr sz="3800" b="1">
                <a:solidFill>
                  <a:schemeClr val="lt1"/>
                </a:solidFill>
                <a:latin typeface="Arial"/>
                <a:ea typeface="Arial"/>
                <a:cs typeface="Arial"/>
                <a:sym typeface="Arial"/>
              </a:defRPr>
            </a:lvl6pPr>
            <a:lvl7pPr algn="r" marL="914400" rtl="0">
              <a:spcBef>
                <a:spcPts val="0"/>
              </a:spcBef>
              <a:spcAft>
                <a:spcPts val="0"/>
              </a:spcAft>
              <a:defRPr sz="3800" b="1">
                <a:solidFill>
                  <a:schemeClr val="lt1"/>
                </a:solidFill>
                <a:latin typeface="Arial"/>
                <a:ea typeface="Arial"/>
                <a:cs typeface="Arial"/>
                <a:sym typeface="Arial"/>
              </a:defRPr>
            </a:lvl7pPr>
            <a:lvl8pPr algn="r" marL="1371600" rtl="0">
              <a:spcBef>
                <a:spcPts val="0"/>
              </a:spcBef>
              <a:spcAft>
                <a:spcPts val="0"/>
              </a:spcAft>
              <a:defRPr sz="3800" b="1">
                <a:solidFill>
                  <a:schemeClr val="lt1"/>
                </a:solidFill>
                <a:latin typeface="Arial"/>
                <a:ea typeface="Arial"/>
                <a:cs typeface="Arial"/>
                <a:sym typeface="Arial"/>
              </a:defRPr>
            </a:lvl8pPr>
            <a:lvl9pPr algn="r" marL="1828800" rtl="0">
              <a:spcBef>
                <a:spcPts val="0"/>
              </a:spcBef>
              <a:spcAft>
                <a:spcPts val="0"/>
              </a:spcAft>
              <a:defRPr sz="3800" b="1">
                <a:solidFill>
                  <a:schemeClr val="lt1"/>
                </a:solidFill>
                <a:latin typeface="Arial"/>
                <a:ea typeface="Arial"/>
                <a:cs typeface="Arial"/>
                <a:sym typeface="Arial"/>
              </a:defRPr>
            </a:lvl9pPr>
          </a:lstStyle>
          <a:p/>
        </p:txBody>
      </p:sp>
      <p:sp>
        <p:nvSpPr>
          <p:cNvPr name="Shape 65" id="65"/>
          <p:cNvSpPr txBox="1"/>
          <p:nvPr>
            <p:ph type="body" idx="1"/>
          </p:nvPr>
        </p:nvSpPr>
        <p:spPr>
          <a:xfrm rot="5400000">
            <a:off y="-646111" x="2490788"/>
            <a:ext cy="9518649" cx="4921249"/>
          </a:xfrm>
          <a:prstGeom prst="rect">
            <a:avLst/>
          </a:prstGeom>
          <a:noFill/>
          <a:ln>
            <a:noFill/>
          </a:ln>
        </p:spPr>
        <p:txBody>
          <a:bodyPr bIns="91425" tIns="91425" lIns="91425" anchor="t" anchorCtr="0" rIns="91425"/>
          <a:lstStyle>
            <a:lvl1pPr indent="-288925" algn="l" marL="358775" rtl="0">
              <a:lnSpc>
                <a:spcPct val="90000"/>
              </a:lnSpc>
              <a:spcBef>
                <a:spcPts val="480"/>
              </a:spcBef>
              <a:spcAft>
                <a:spcPts val="0"/>
              </a:spcAft>
              <a:buClr>
                <a:srgbClr val="2164A8"/>
              </a:buClr>
              <a:buFont typeface="Arial"/>
              <a:buChar char="•"/>
              <a:defRPr sz="2400">
                <a:solidFill>
                  <a:schemeClr val="dk1"/>
                </a:solidFill>
                <a:latin typeface="Verdana"/>
                <a:ea typeface="Verdana"/>
                <a:cs typeface="Verdana"/>
                <a:sym typeface="Verdana"/>
              </a:defRPr>
            </a:lvl1pPr>
            <a:lvl2pPr indent="-250825" algn="l" marL="777875" rtl="0">
              <a:spcBef>
                <a:spcPts val="400"/>
              </a:spcBef>
              <a:spcAft>
                <a:spcPts val="0"/>
              </a:spcAft>
              <a:buClr>
                <a:srgbClr val="2164A8"/>
              </a:buClr>
              <a:buFont typeface="Arial"/>
              <a:buChar char="•"/>
              <a:defRPr sz="2000">
                <a:solidFill>
                  <a:schemeClr val="dk1"/>
                </a:solidFill>
                <a:latin typeface="Verdana"/>
                <a:ea typeface="Verdana"/>
                <a:cs typeface="Verdana"/>
                <a:sym typeface="Verdana"/>
              </a:defRPr>
            </a:lvl2pPr>
            <a:lvl3pPr indent="-193675" algn="l" marL="1196975" rtl="0">
              <a:spcBef>
                <a:spcPts val="360"/>
              </a:spcBef>
              <a:spcAft>
                <a:spcPts val="0"/>
              </a:spcAft>
              <a:buClr>
                <a:srgbClr val="2164A8"/>
              </a:buClr>
              <a:buFont typeface="Arial"/>
              <a:buChar char="•"/>
              <a:defRPr>
                <a:solidFill>
                  <a:schemeClr val="dk1"/>
                </a:solidFill>
                <a:latin typeface="Verdana"/>
                <a:ea typeface="Verdana"/>
                <a:cs typeface="Verdana"/>
                <a:sym typeface="Verdana"/>
              </a:defRPr>
            </a:lvl3pPr>
            <a:lvl4pPr indent="-179388" algn="l" marL="1674813" rtl="0">
              <a:spcBef>
                <a:spcPts val="320"/>
              </a:spcBef>
              <a:spcAft>
                <a:spcPts val="0"/>
              </a:spcAft>
              <a:buClr>
                <a:schemeClr val="dk1"/>
              </a:buClr>
              <a:buFont typeface="Arial"/>
              <a:buChar char="•"/>
              <a:defRPr sz="1600">
                <a:solidFill>
                  <a:schemeClr val="dk1"/>
                </a:solidFill>
                <a:latin typeface="Verdana"/>
                <a:ea typeface="Verdana"/>
                <a:cs typeface="Verdana"/>
                <a:sym typeface="Verdana"/>
              </a:defRPr>
            </a:lvl4pPr>
            <a:lvl5pPr indent="-196850" algn="l" marL="21558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5pPr>
            <a:lvl6pPr indent="-196850" algn="l" marL="26130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6pPr>
            <a:lvl7pPr indent="-196850" algn="l" marL="30702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7pPr>
            <a:lvl8pPr indent="-196850" algn="l" marL="35274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8pPr>
            <a:lvl9pPr indent="-196850" algn="l" marL="39846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9pPr>
          </a:lstStyle>
          <a:p/>
        </p:txBody>
      </p:sp>
      <p:sp>
        <p:nvSpPr>
          <p:cNvPr name="Shape 66" id="66"/>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itleAndTx" type="vertTitleAndTx">
  <p:cSld name="vertTitleAndTx">
    <p:spTree>
      <p:nvGrpSpPr>
        <p:cNvPr name="Shape 67" id="67"/>
        <p:cNvGrpSpPr/>
        <p:nvPr/>
      </p:nvGrpSpPr>
      <p:grpSpPr>
        <a:xfrm>
          <a:off y="0" x="0"/>
          <a:ext cy="0" cx="0"/>
          <a:chOff y="0" x="0"/>
          <a:chExt cy="0" cx="0"/>
        </a:xfrm>
      </p:grpSpPr>
      <p:sp>
        <p:nvSpPr>
          <p:cNvPr name="Shape 68" id="68"/>
          <p:cNvSpPr txBox="1"/>
          <p:nvPr>
            <p:ph type="title"/>
          </p:nvPr>
        </p:nvSpPr>
        <p:spPr>
          <a:xfrm rot="5400000">
            <a:off y="2070100" x="5207000"/>
            <a:ext cy="2428875" cx="6578601"/>
          </a:xfrm>
          <a:prstGeom prst="rect">
            <a:avLst/>
          </a:prstGeom>
          <a:solidFill>
            <a:schemeClr val="accent2"/>
          </a:solidFill>
          <a:ln>
            <a:noFill/>
          </a:ln>
        </p:spPr>
        <p:txBody>
          <a:bodyPr bIns="91425" tIns="91425" lIns="91425" anchor="ctr" anchorCtr="0" rIns="91425"/>
          <a:lstStyle>
            <a:lvl1pPr algn="r" rtl="0">
              <a:spcBef>
                <a:spcPts val="0"/>
              </a:spcBef>
              <a:spcAft>
                <a:spcPts val="0"/>
              </a:spcAft>
              <a:defRPr sz="3800" b="1">
                <a:solidFill>
                  <a:schemeClr val="lt1"/>
                </a:solidFill>
                <a:latin typeface="Verdana"/>
                <a:ea typeface="Verdana"/>
                <a:cs typeface="Verdana"/>
                <a:sym typeface="Verdana"/>
              </a:defRPr>
            </a:lvl1pPr>
            <a:lvl2pPr algn="r" rtl="0">
              <a:spcBef>
                <a:spcPts val="0"/>
              </a:spcBef>
              <a:spcAft>
                <a:spcPts val="0"/>
              </a:spcAft>
              <a:defRPr sz="3800" b="1">
                <a:solidFill>
                  <a:schemeClr val="lt1"/>
                </a:solidFill>
                <a:latin typeface="Verdana"/>
                <a:ea typeface="Verdana"/>
                <a:cs typeface="Verdana"/>
                <a:sym typeface="Verdana"/>
              </a:defRPr>
            </a:lvl2pPr>
            <a:lvl3pPr algn="r" rtl="0">
              <a:spcBef>
                <a:spcPts val="0"/>
              </a:spcBef>
              <a:spcAft>
                <a:spcPts val="0"/>
              </a:spcAft>
              <a:defRPr sz="3800" b="1">
                <a:solidFill>
                  <a:schemeClr val="lt1"/>
                </a:solidFill>
                <a:latin typeface="Verdana"/>
                <a:ea typeface="Verdana"/>
                <a:cs typeface="Verdana"/>
                <a:sym typeface="Verdana"/>
              </a:defRPr>
            </a:lvl3pPr>
            <a:lvl4pPr algn="r" rtl="0">
              <a:spcBef>
                <a:spcPts val="0"/>
              </a:spcBef>
              <a:spcAft>
                <a:spcPts val="0"/>
              </a:spcAft>
              <a:defRPr sz="3800" b="1">
                <a:solidFill>
                  <a:schemeClr val="lt1"/>
                </a:solidFill>
                <a:latin typeface="Verdana"/>
                <a:ea typeface="Verdana"/>
                <a:cs typeface="Verdana"/>
                <a:sym typeface="Verdana"/>
              </a:defRPr>
            </a:lvl4pPr>
            <a:lvl5pPr algn="r" rtl="0">
              <a:spcBef>
                <a:spcPts val="0"/>
              </a:spcBef>
              <a:spcAft>
                <a:spcPts val="0"/>
              </a:spcAft>
              <a:defRPr sz="3800" b="1">
                <a:solidFill>
                  <a:schemeClr val="lt1"/>
                </a:solidFill>
                <a:latin typeface="Verdana"/>
                <a:ea typeface="Verdana"/>
                <a:cs typeface="Verdana"/>
                <a:sym typeface="Verdana"/>
              </a:defRPr>
            </a:lvl5pPr>
            <a:lvl6pPr algn="r" marL="457200" rtl="0">
              <a:spcBef>
                <a:spcPts val="0"/>
              </a:spcBef>
              <a:spcAft>
                <a:spcPts val="0"/>
              </a:spcAft>
              <a:defRPr sz="3800" b="1">
                <a:solidFill>
                  <a:schemeClr val="lt1"/>
                </a:solidFill>
                <a:latin typeface="Arial"/>
                <a:ea typeface="Arial"/>
                <a:cs typeface="Arial"/>
                <a:sym typeface="Arial"/>
              </a:defRPr>
            </a:lvl6pPr>
            <a:lvl7pPr algn="r" marL="914400" rtl="0">
              <a:spcBef>
                <a:spcPts val="0"/>
              </a:spcBef>
              <a:spcAft>
                <a:spcPts val="0"/>
              </a:spcAft>
              <a:defRPr sz="3800" b="1">
                <a:solidFill>
                  <a:schemeClr val="lt1"/>
                </a:solidFill>
                <a:latin typeface="Arial"/>
                <a:ea typeface="Arial"/>
                <a:cs typeface="Arial"/>
                <a:sym typeface="Arial"/>
              </a:defRPr>
            </a:lvl7pPr>
            <a:lvl8pPr algn="r" marL="1371600" rtl="0">
              <a:spcBef>
                <a:spcPts val="0"/>
              </a:spcBef>
              <a:spcAft>
                <a:spcPts val="0"/>
              </a:spcAft>
              <a:defRPr sz="3800" b="1">
                <a:solidFill>
                  <a:schemeClr val="lt1"/>
                </a:solidFill>
                <a:latin typeface="Arial"/>
                <a:ea typeface="Arial"/>
                <a:cs typeface="Arial"/>
                <a:sym typeface="Arial"/>
              </a:defRPr>
            </a:lvl8pPr>
            <a:lvl9pPr algn="r" marL="1828800" rtl="0">
              <a:spcBef>
                <a:spcPts val="0"/>
              </a:spcBef>
              <a:spcAft>
                <a:spcPts val="0"/>
              </a:spcAft>
              <a:defRPr sz="3800" b="1">
                <a:solidFill>
                  <a:schemeClr val="lt1"/>
                </a:solidFill>
                <a:latin typeface="Arial"/>
                <a:ea typeface="Arial"/>
                <a:cs typeface="Arial"/>
                <a:sym typeface="Arial"/>
              </a:defRPr>
            </a:lvl9pPr>
          </a:lstStyle>
          <a:p/>
        </p:txBody>
      </p:sp>
      <p:sp>
        <p:nvSpPr>
          <p:cNvPr name="Shape 69" id="69"/>
          <p:cNvSpPr txBox="1"/>
          <p:nvPr>
            <p:ph type="body" idx="1"/>
          </p:nvPr>
        </p:nvSpPr>
        <p:spPr>
          <a:xfrm rot="5400000">
            <a:off y="-282575" x="273049"/>
            <a:ext cy="7134226" cx="6578601"/>
          </a:xfrm>
          <a:prstGeom prst="rect">
            <a:avLst/>
          </a:prstGeom>
          <a:noFill/>
          <a:ln>
            <a:noFill/>
          </a:ln>
        </p:spPr>
        <p:txBody>
          <a:bodyPr bIns="91425" tIns="91425" lIns="91425" anchor="t" anchorCtr="0" rIns="91425"/>
          <a:lstStyle>
            <a:lvl1pPr indent="-288925" algn="l" marL="358775" rtl="0">
              <a:lnSpc>
                <a:spcPct val="90000"/>
              </a:lnSpc>
              <a:spcBef>
                <a:spcPts val="480"/>
              </a:spcBef>
              <a:spcAft>
                <a:spcPts val="0"/>
              </a:spcAft>
              <a:buClr>
                <a:srgbClr val="2164A8"/>
              </a:buClr>
              <a:buFont typeface="Arial"/>
              <a:buChar char="•"/>
              <a:defRPr sz="2400">
                <a:solidFill>
                  <a:schemeClr val="dk1"/>
                </a:solidFill>
                <a:latin typeface="Verdana"/>
                <a:ea typeface="Verdana"/>
                <a:cs typeface="Verdana"/>
                <a:sym typeface="Verdana"/>
              </a:defRPr>
            </a:lvl1pPr>
            <a:lvl2pPr indent="-250825" algn="l" marL="777875" rtl="0">
              <a:spcBef>
                <a:spcPts val="400"/>
              </a:spcBef>
              <a:spcAft>
                <a:spcPts val="0"/>
              </a:spcAft>
              <a:buClr>
                <a:srgbClr val="2164A8"/>
              </a:buClr>
              <a:buFont typeface="Arial"/>
              <a:buChar char="•"/>
              <a:defRPr sz="2000">
                <a:solidFill>
                  <a:schemeClr val="dk1"/>
                </a:solidFill>
                <a:latin typeface="Verdana"/>
                <a:ea typeface="Verdana"/>
                <a:cs typeface="Verdana"/>
                <a:sym typeface="Verdana"/>
              </a:defRPr>
            </a:lvl2pPr>
            <a:lvl3pPr indent="-193675" algn="l" marL="1196975" rtl="0">
              <a:spcBef>
                <a:spcPts val="360"/>
              </a:spcBef>
              <a:spcAft>
                <a:spcPts val="0"/>
              </a:spcAft>
              <a:buClr>
                <a:srgbClr val="2164A8"/>
              </a:buClr>
              <a:buFont typeface="Arial"/>
              <a:buChar char="•"/>
              <a:defRPr>
                <a:solidFill>
                  <a:schemeClr val="dk1"/>
                </a:solidFill>
                <a:latin typeface="Verdana"/>
                <a:ea typeface="Verdana"/>
                <a:cs typeface="Verdana"/>
                <a:sym typeface="Verdana"/>
              </a:defRPr>
            </a:lvl3pPr>
            <a:lvl4pPr indent="-179388" algn="l" marL="1674813" rtl="0">
              <a:spcBef>
                <a:spcPts val="320"/>
              </a:spcBef>
              <a:spcAft>
                <a:spcPts val="0"/>
              </a:spcAft>
              <a:buClr>
                <a:schemeClr val="dk1"/>
              </a:buClr>
              <a:buFont typeface="Arial"/>
              <a:buChar char="•"/>
              <a:defRPr sz="1600">
                <a:solidFill>
                  <a:schemeClr val="dk1"/>
                </a:solidFill>
                <a:latin typeface="Verdana"/>
                <a:ea typeface="Verdana"/>
                <a:cs typeface="Verdana"/>
                <a:sym typeface="Verdana"/>
              </a:defRPr>
            </a:lvl4pPr>
            <a:lvl5pPr indent="-196850" algn="l" marL="21558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5pPr>
            <a:lvl6pPr indent="-196850" algn="l" marL="26130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6pPr>
            <a:lvl7pPr indent="-196850" algn="l" marL="30702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7pPr>
            <a:lvl8pPr indent="-196850" algn="l" marL="35274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8pPr>
            <a:lvl9pPr indent="-196850" algn="l" marL="39846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9pPr>
          </a:lstStyle>
          <a:p/>
        </p:txBody>
      </p:sp>
      <p:sp>
        <p:nvSpPr>
          <p:cNvPr name="Shape 70" id="70"/>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 type="obj">
  <p:cSld name="obj">
    <p:spTree>
      <p:nvGrpSpPr>
        <p:cNvPr name="Shape 22" id="22"/>
        <p:cNvGrpSpPr/>
        <p:nvPr/>
      </p:nvGrpSpPr>
      <p:grpSpPr>
        <a:xfrm>
          <a:off y="0" x="0"/>
          <a:ext cy="0" cx="0"/>
          <a:chOff y="0" x="0"/>
          <a:chExt cy="0" cx="0"/>
        </a:xfrm>
      </p:grpSpPr>
      <p:sp>
        <p:nvSpPr>
          <p:cNvPr name="Shape 23" id="23"/>
          <p:cNvSpPr/>
          <p:nvPr/>
        </p:nvSpPr>
        <p:spPr>
          <a:xfrm>
            <a:off y="0" x="8131175"/>
            <a:ext cy="1603374" cx="1774824"/>
          </a:xfrm>
          <a:prstGeom prst="rect">
            <a:avLst/>
          </a:prstGeom>
          <a:blipFill>
            <a:blip r:embed="rId2"/>
            <a:stretch>
              <a:fillRect/>
            </a:stretch>
          </a:blipFill>
        </p:spPr>
      </p:sp>
      <p:sp>
        <p:nvSpPr>
          <p:cNvPr name="Shape 24" id="24"/>
          <p:cNvSpPr txBox="1"/>
          <p:nvPr>
            <p:ph type="title"/>
          </p:nvPr>
        </p:nvSpPr>
        <p:spPr>
          <a:xfrm>
            <a:off y="-4763" x="-4763"/>
            <a:ext cy="1125537" cx="8134351"/>
          </a:xfrm>
          <a:prstGeom prst="rect">
            <a:avLst/>
          </a:prstGeom>
          <a:solidFill>
            <a:schemeClr val="accent2"/>
          </a:solidFill>
          <a:ln>
            <a:noFill/>
          </a:ln>
        </p:spPr>
        <p:txBody>
          <a:bodyPr bIns="91425" tIns="91425" lIns="91425" anchor="ctr" anchorCtr="0" rIns="91425"/>
          <a:lstStyle>
            <a:lvl1pPr algn="r" rtl="0">
              <a:spcBef>
                <a:spcPts val="0"/>
              </a:spcBef>
              <a:spcAft>
                <a:spcPts val="0"/>
              </a:spcAft>
              <a:defRPr sz="3800" b="1">
                <a:solidFill>
                  <a:schemeClr val="lt1"/>
                </a:solidFill>
                <a:latin typeface="Verdana"/>
                <a:ea typeface="Verdana"/>
                <a:cs typeface="Verdana"/>
                <a:sym typeface="Verdana"/>
              </a:defRPr>
            </a:lvl1pPr>
            <a:lvl2pPr algn="r" rtl="0">
              <a:spcBef>
                <a:spcPts val="0"/>
              </a:spcBef>
              <a:spcAft>
                <a:spcPts val="0"/>
              </a:spcAft>
              <a:defRPr sz="3800" b="1">
                <a:solidFill>
                  <a:schemeClr val="lt1"/>
                </a:solidFill>
                <a:latin typeface="Verdana"/>
                <a:ea typeface="Verdana"/>
                <a:cs typeface="Verdana"/>
                <a:sym typeface="Verdana"/>
              </a:defRPr>
            </a:lvl2pPr>
            <a:lvl3pPr algn="r" rtl="0">
              <a:spcBef>
                <a:spcPts val="0"/>
              </a:spcBef>
              <a:spcAft>
                <a:spcPts val="0"/>
              </a:spcAft>
              <a:defRPr sz="3800" b="1">
                <a:solidFill>
                  <a:schemeClr val="lt1"/>
                </a:solidFill>
                <a:latin typeface="Verdana"/>
                <a:ea typeface="Verdana"/>
                <a:cs typeface="Verdana"/>
                <a:sym typeface="Verdana"/>
              </a:defRPr>
            </a:lvl3pPr>
            <a:lvl4pPr algn="r" rtl="0">
              <a:spcBef>
                <a:spcPts val="0"/>
              </a:spcBef>
              <a:spcAft>
                <a:spcPts val="0"/>
              </a:spcAft>
              <a:defRPr sz="3800" b="1">
                <a:solidFill>
                  <a:schemeClr val="lt1"/>
                </a:solidFill>
                <a:latin typeface="Verdana"/>
                <a:ea typeface="Verdana"/>
                <a:cs typeface="Verdana"/>
                <a:sym typeface="Verdana"/>
              </a:defRPr>
            </a:lvl4pPr>
            <a:lvl5pPr algn="r" rtl="0">
              <a:spcBef>
                <a:spcPts val="0"/>
              </a:spcBef>
              <a:spcAft>
                <a:spcPts val="0"/>
              </a:spcAft>
              <a:defRPr sz="3800" b="1">
                <a:solidFill>
                  <a:schemeClr val="lt1"/>
                </a:solidFill>
                <a:latin typeface="Verdana"/>
                <a:ea typeface="Verdana"/>
                <a:cs typeface="Verdana"/>
                <a:sym typeface="Verdana"/>
              </a:defRPr>
            </a:lvl5pPr>
            <a:lvl6pPr algn="r" marL="457200" rtl="0">
              <a:spcBef>
                <a:spcPts val="0"/>
              </a:spcBef>
              <a:spcAft>
                <a:spcPts val="0"/>
              </a:spcAft>
              <a:defRPr sz="3800" b="1">
                <a:solidFill>
                  <a:schemeClr val="lt1"/>
                </a:solidFill>
                <a:latin typeface="Arial"/>
                <a:ea typeface="Arial"/>
                <a:cs typeface="Arial"/>
                <a:sym typeface="Arial"/>
              </a:defRPr>
            </a:lvl6pPr>
            <a:lvl7pPr algn="r" marL="914400" rtl="0">
              <a:spcBef>
                <a:spcPts val="0"/>
              </a:spcBef>
              <a:spcAft>
                <a:spcPts val="0"/>
              </a:spcAft>
              <a:defRPr sz="3800" b="1">
                <a:solidFill>
                  <a:schemeClr val="lt1"/>
                </a:solidFill>
                <a:latin typeface="Arial"/>
                <a:ea typeface="Arial"/>
                <a:cs typeface="Arial"/>
                <a:sym typeface="Arial"/>
              </a:defRPr>
            </a:lvl7pPr>
            <a:lvl8pPr algn="r" marL="1371600" rtl="0">
              <a:spcBef>
                <a:spcPts val="0"/>
              </a:spcBef>
              <a:spcAft>
                <a:spcPts val="0"/>
              </a:spcAft>
              <a:defRPr sz="3800" b="1">
                <a:solidFill>
                  <a:schemeClr val="lt1"/>
                </a:solidFill>
                <a:latin typeface="Arial"/>
                <a:ea typeface="Arial"/>
                <a:cs typeface="Arial"/>
                <a:sym typeface="Arial"/>
              </a:defRPr>
            </a:lvl8pPr>
            <a:lvl9pPr algn="r" marL="1828800" rtl="0">
              <a:spcBef>
                <a:spcPts val="0"/>
              </a:spcBef>
              <a:spcAft>
                <a:spcPts val="0"/>
              </a:spcAft>
              <a:defRPr sz="3800" b="1">
                <a:solidFill>
                  <a:schemeClr val="lt1"/>
                </a:solidFill>
                <a:latin typeface="Arial"/>
                <a:ea typeface="Arial"/>
                <a:cs typeface="Arial"/>
                <a:sym typeface="Arial"/>
              </a:defRPr>
            </a:lvl9pPr>
          </a:lstStyle>
          <a:p/>
        </p:txBody>
      </p:sp>
      <p:sp>
        <p:nvSpPr>
          <p:cNvPr name="Shape 25" id="25"/>
          <p:cNvSpPr txBox="1"/>
          <p:nvPr>
            <p:ph type="body" idx="1"/>
          </p:nvPr>
        </p:nvSpPr>
        <p:spPr>
          <a:xfrm>
            <a:off y="1652588" x="192088"/>
            <a:ext cy="4921249" cx="9518649"/>
          </a:xfrm>
          <a:prstGeom prst="rect">
            <a:avLst/>
          </a:prstGeom>
          <a:noFill/>
          <a:ln>
            <a:noFill/>
          </a:ln>
        </p:spPr>
        <p:txBody>
          <a:bodyPr bIns="91425" tIns="91425" lIns="91425" anchor="t" anchorCtr="0" rIns="91425"/>
          <a:lstStyle>
            <a:lvl1pPr indent="-288925" algn="l" marL="358775" rtl="0">
              <a:lnSpc>
                <a:spcPct val="90000"/>
              </a:lnSpc>
              <a:spcBef>
                <a:spcPts val="480"/>
              </a:spcBef>
              <a:spcAft>
                <a:spcPts val="0"/>
              </a:spcAft>
              <a:buClr>
                <a:srgbClr val="2164A8"/>
              </a:buClr>
              <a:buFont typeface="Arial"/>
              <a:buChar char="•"/>
              <a:defRPr sz="2400">
                <a:solidFill>
                  <a:schemeClr val="dk1"/>
                </a:solidFill>
                <a:latin typeface="Verdana"/>
                <a:ea typeface="Verdana"/>
                <a:cs typeface="Verdana"/>
                <a:sym typeface="Verdana"/>
              </a:defRPr>
            </a:lvl1pPr>
            <a:lvl2pPr indent="-250825" algn="l" marL="777875" rtl="0">
              <a:spcBef>
                <a:spcPts val="400"/>
              </a:spcBef>
              <a:spcAft>
                <a:spcPts val="0"/>
              </a:spcAft>
              <a:buClr>
                <a:srgbClr val="2164A8"/>
              </a:buClr>
              <a:buFont typeface="Arial"/>
              <a:buChar char="•"/>
              <a:defRPr sz="2000">
                <a:solidFill>
                  <a:schemeClr val="dk1"/>
                </a:solidFill>
                <a:latin typeface="Verdana"/>
                <a:ea typeface="Verdana"/>
                <a:cs typeface="Verdana"/>
                <a:sym typeface="Verdana"/>
              </a:defRPr>
            </a:lvl2pPr>
            <a:lvl3pPr indent="-193675" algn="l" marL="1196975" rtl="0">
              <a:spcBef>
                <a:spcPts val="360"/>
              </a:spcBef>
              <a:spcAft>
                <a:spcPts val="0"/>
              </a:spcAft>
              <a:buClr>
                <a:srgbClr val="2164A8"/>
              </a:buClr>
              <a:buFont typeface="Arial"/>
              <a:buChar char="•"/>
              <a:defRPr>
                <a:solidFill>
                  <a:schemeClr val="dk1"/>
                </a:solidFill>
                <a:latin typeface="Verdana"/>
                <a:ea typeface="Verdana"/>
                <a:cs typeface="Verdana"/>
                <a:sym typeface="Verdana"/>
              </a:defRPr>
            </a:lvl3pPr>
            <a:lvl4pPr indent="-179388" algn="l" marL="1674813" rtl="0">
              <a:spcBef>
                <a:spcPts val="320"/>
              </a:spcBef>
              <a:spcAft>
                <a:spcPts val="0"/>
              </a:spcAft>
              <a:buClr>
                <a:schemeClr val="dk1"/>
              </a:buClr>
              <a:buFont typeface="Arial"/>
              <a:buChar char="•"/>
              <a:defRPr sz="1600">
                <a:solidFill>
                  <a:schemeClr val="dk1"/>
                </a:solidFill>
                <a:latin typeface="Verdana"/>
                <a:ea typeface="Verdana"/>
                <a:cs typeface="Verdana"/>
                <a:sym typeface="Verdana"/>
              </a:defRPr>
            </a:lvl4pPr>
            <a:lvl5pPr indent="-196850" algn="l" marL="21558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5pPr>
            <a:lvl6pPr indent="-196850" algn="l" marL="26130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6pPr>
            <a:lvl7pPr indent="-196850" algn="l" marL="30702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7pPr>
            <a:lvl8pPr indent="-196850" algn="l" marL="35274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8pPr>
            <a:lvl9pPr indent="-196850" algn="l" marL="3984625" rtl="0">
              <a:spcBef>
                <a:spcPts val="280"/>
              </a:spcBef>
              <a:spcAft>
                <a:spcPts val="0"/>
              </a:spcAft>
              <a:buClr>
                <a:schemeClr val="dk1"/>
              </a:buClr>
              <a:buFont typeface="Arial"/>
              <a:buChar char="•"/>
              <a:defRPr sz="1400">
                <a:solidFill>
                  <a:schemeClr val="dk1"/>
                </a:solidFill>
                <a:latin typeface="Verdana"/>
                <a:ea typeface="Verdana"/>
                <a:cs typeface="Verdana"/>
                <a:sym typeface="Verdana"/>
              </a:defRPr>
            </a:lvl9pPr>
          </a:lstStyle>
          <a:p/>
        </p:txBody>
      </p:sp>
      <p:sp>
        <p:nvSpPr>
          <p:cNvPr name="Shape 26" id="26"/>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secHead" type="secHead">
  <p:cSld name="secHead">
    <p:spTree>
      <p:nvGrpSpPr>
        <p:cNvPr name="Shape 27" id="27"/>
        <p:cNvGrpSpPr/>
        <p:nvPr/>
      </p:nvGrpSpPr>
      <p:grpSpPr>
        <a:xfrm>
          <a:off y="0" x="0"/>
          <a:ext cy="0" cx="0"/>
          <a:chOff y="0" x="0"/>
          <a:chExt cy="0" cx="0"/>
        </a:xfrm>
      </p:grpSpPr>
      <p:sp>
        <p:nvSpPr>
          <p:cNvPr name="Shape 28" id="28"/>
          <p:cNvSpPr/>
          <p:nvPr/>
        </p:nvSpPr>
        <p:spPr>
          <a:xfrm>
            <a:off y="0" x="8131175"/>
            <a:ext cy="1603374" cx="1774824"/>
          </a:xfrm>
          <a:prstGeom prst="rect">
            <a:avLst/>
          </a:prstGeom>
          <a:blipFill>
            <a:blip r:embed="rId2"/>
            <a:stretch>
              <a:fillRect/>
            </a:stretch>
          </a:blipFill>
        </p:spPr>
      </p:sp>
      <p:sp>
        <p:nvSpPr>
          <p:cNvPr name="Shape 29" id="29"/>
          <p:cNvSpPr txBox="1"/>
          <p:nvPr>
            <p:ph type="title"/>
          </p:nvPr>
        </p:nvSpPr>
        <p:spPr>
          <a:xfrm>
            <a:off y="4406900" x="782637"/>
            <a:ext cy="1362075" cx="8420099"/>
          </a:xfrm>
          <a:prstGeom prst="rect">
            <a:avLst/>
          </a:prstGeom>
          <a:solidFill>
            <a:schemeClr val="accent2"/>
          </a:solidFill>
          <a:ln>
            <a:noFill/>
          </a:ln>
        </p:spPr>
        <p:txBody>
          <a:bodyPr bIns="91425" tIns="91425" lIns="91425" anchor="t" anchorCtr="0" rIns="91425"/>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name="Shape 30" id="30"/>
          <p:cNvSpPr txBox="1"/>
          <p:nvPr>
            <p:ph type="body" idx="1"/>
          </p:nvPr>
        </p:nvSpPr>
        <p:spPr>
          <a:xfrm>
            <a:off y="2906713" x="782637"/>
            <a:ext cy="1500187" cx="8420099"/>
          </a:xfrm>
          <a:prstGeom prst="rect">
            <a:avLst/>
          </a:prstGeom>
          <a:noFill/>
          <a:ln>
            <a:noFill/>
          </a:ln>
        </p:spPr>
        <p:txBody>
          <a:bodyPr bIns="91425" tIns="91425" lIns="91425" anchor="b" anchorCtr="0" rIns="91425"/>
          <a:lstStyle>
            <a:lvl1pPr indent="0" marL="0" rtl="0">
              <a:buFont typeface="Verdana"/>
              <a:buNone/>
              <a:defRPr sz="2000"/>
            </a:lvl1pPr>
            <a:lvl2pPr indent="0" marL="457200" rtl="0">
              <a:buFont typeface="Verdana"/>
              <a:buNone/>
              <a:defRPr sz="1800"/>
            </a:lvl2pPr>
            <a:lvl3pPr indent="0" marL="914400" rtl="0">
              <a:buFont typeface="Verdana"/>
              <a:buNone/>
              <a:defRPr sz="1600"/>
            </a:lvl3pPr>
            <a:lvl4pPr indent="0" marL="1371600" rtl="0">
              <a:buFont typeface="Verdana"/>
              <a:buNone/>
              <a:defRPr sz="1400"/>
            </a:lvl4pPr>
            <a:lvl5pPr indent="0" marL="1828800" rtl="0">
              <a:buFont typeface="Verdana"/>
              <a:buNone/>
              <a:defRPr sz="1400"/>
            </a:lvl5pPr>
            <a:lvl6pPr indent="0" marL="2286000" rtl="0">
              <a:buFont typeface="Verdana"/>
              <a:buNone/>
              <a:defRPr sz="1400"/>
            </a:lvl6pPr>
            <a:lvl7pPr indent="0" marL="2743200" rtl="0">
              <a:buFont typeface="Verdana"/>
              <a:buNone/>
              <a:defRPr sz="1400"/>
            </a:lvl7pPr>
            <a:lvl8pPr indent="0" marL="3200400" rtl="0">
              <a:buFont typeface="Verdana"/>
              <a:buNone/>
              <a:defRPr sz="1400"/>
            </a:lvl8pPr>
            <a:lvl9pPr indent="0" marL="3657600" rtl="0">
              <a:buFont typeface="Verdana"/>
              <a:buNone/>
              <a:defRPr sz="1400"/>
            </a:lvl9pPr>
          </a:lstStyle>
          <a:p/>
        </p:txBody>
      </p:sp>
      <p:sp>
        <p:nvSpPr>
          <p:cNvPr name="Shape 31" id="31"/>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Obj" type="twoObj">
  <p:cSld name="twoObj">
    <p:spTree>
      <p:nvGrpSpPr>
        <p:cNvPr name="Shape 32" id="32"/>
        <p:cNvGrpSpPr/>
        <p:nvPr/>
      </p:nvGrpSpPr>
      <p:grpSpPr>
        <a:xfrm>
          <a:off y="0" x="0"/>
          <a:ext cy="0" cx="0"/>
          <a:chOff y="0" x="0"/>
          <a:chExt cy="0" cx="0"/>
        </a:xfrm>
      </p:grpSpPr>
      <p:sp>
        <p:nvSpPr>
          <p:cNvPr name="Shape 33" id="33"/>
          <p:cNvSpPr/>
          <p:nvPr/>
        </p:nvSpPr>
        <p:spPr>
          <a:xfrm>
            <a:off y="0" x="8131175"/>
            <a:ext cy="1603374" cx="1774824"/>
          </a:xfrm>
          <a:prstGeom prst="rect">
            <a:avLst/>
          </a:prstGeom>
          <a:blipFill>
            <a:blip r:embed="rId2"/>
            <a:stretch>
              <a:fillRect/>
            </a:stretch>
          </a:blipFill>
        </p:spPr>
      </p:sp>
      <p:sp>
        <p:nvSpPr>
          <p:cNvPr name="Shape 34" id="34"/>
          <p:cNvSpPr txBox="1"/>
          <p:nvPr>
            <p:ph type="title"/>
          </p:nvPr>
        </p:nvSpPr>
        <p:spPr>
          <a:xfrm>
            <a:off y="-4763" x="-4763"/>
            <a:ext cy="1125537" cx="8134351"/>
          </a:xfrm>
          <a:prstGeom prst="rect">
            <a:avLst/>
          </a:prstGeom>
          <a:solidFill>
            <a:schemeClr val="accent2"/>
          </a:solidFill>
          <a:ln>
            <a:noFill/>
          </a:ln>
        </p:spPr>
        <p:txBody>
          <a:bodyPr bIns="91425" tIns="91425" lIns="91425" anchor="ctr" anchorCtr="0" rIns="91425"/>
          <a:lstStyle>
            <a:lvl1pPr algn="r" rtl="0">
              <a:spcBef>
                <a:spcPts val="0"/>
              </a:spcBef>
              <a:spcAft>
                <a:spcPts val="0"/>
              </a:spcAft>
              <a:defRPr sz="3800" b="1">
                <a:solidFill>
                  <a:schemeClr val="lt1"/>
                </a:solidFill>
                <a:latin typeface="Verdana"/>
                <a:ea typeface="Verdana"/>
                <a:cs typeface="Verdana"/>
                <a:sym typeface="Verdana"/>
              </a:defRPr>
            </a:lvl1pPr>
            <a:lvl2pPr algn="r" rtl="0">
              <a:spcBef>
                <a:spcPts val="0"/>
              </a:spcBef>
              <a:spcAft>
                <a:spcPts val="0"/>
              </a:spcAft>
              <a:defRPr sz="3800" b="1">
                <a:solidFill>
                  <a:schemeClr val="lt1"/>
                </a:solidFill>
                <a:latin typeface="Verdana"/>
                <a:ea typeface="Verdana"/>
                <a:cs typeface="Verdana"/>
                <a:sym typeface="Verdana"/>
              </a:defRPr>
            </a:lvl2pPr>
            <a:lvl3pPr algn="r" rtl="0">
              <a:spcBef>
                <a:spcPts val="0"/>
              </a:spcBef>
              <a:spcAft>
                <a:spcPts val="0"/>
              </a:spcAft>
              <a:defRPr sz="3800" b="1">
                <a:solidFill>
                  <a:schemeClr val="lt1"/>
                </a:solidFill>
                <a:latin typeface="Verdana"/>
                <a:ea typeface="Verdana"/>
                <a:cs typeface="Verdana"/>
                <a:sym typeface="Verdana"/>
              </a:defRPr>
            </a:lvl3pPr>
            <a:lvl4pPr algn="r" rtl="0">
              <a:spcBef>
                <a:spcPts val="0"/>
              </a:spcBef>
              <a:spcAft>
                <a:spcPts val="0"/>
              </a:spcAft>
              <a:defRPr sz="3800" b="1">
                <a:solidFill>
                  <a:schemeClr val="lt1"/>
                </a:solidFill>
                <a:latin typeface="Verdana"/>
                <a:ea typeface="Verdana"/>
                <a:cs typeface="Verdana"/>
                <a:sym typeface="Verdana"/>
              </a:defRPr>
            </a:lvl4pPr>
            <a:lvl5pPr algn="r" rtl="0">
              <a:spcBef>
                <a:spcPts val="0"/>
              </a:spcBef>
              <a:spcAft>
                <a:spcPts val="0"/>
              </a:spcAft>
              <a:defRPr sz="3800" b="1">
                <a:solidFill>
                  <a:schemeClr val="lt1"/>
                </a:solidFill>
                <a:latin typeface="Verdana"/>
                <a:ea typeface="Verdana"/>
                <a:cs typeface="Verdana"/>
                <a:sym typeface="Verdana"/>
              </a:defRPr>
            </a:lvl5pPr>
            <a:lvl6pPr algn="r" marL="457200" rtl="0">
              <a:spcBef>
                <a:spcPts val="0"/>
              </a:spcBef>
              <a:spcAft>
                <a:spcPts val="0"/>
              </a:spcAft>
              <a:defRPr sz="3800" b="1">
                <a:solidFill>
                  <a:schemeClr val="lt1"/>
                </a:solidFill>
                <a:latin typeface="Arial"/>
                <a:ea typeface="Arial"/>
                <a:cs typeface="Arial"/>
                <a:sym typeface="Arial"/>
              </a:defRPr>
            </a:lvl6pPr>
            <a:lvl7pPr algn="r" marL="914400" rtl="0">
              <a:spcBef>
                <a:spcPts val="0"/>
              </a:spcBef>
              <a:spcAft>
                <a:spcPts val="0"/>
              </a:spcAft>
              <a:defRPr sz="3800" b="1">
                <a:solidFill>
                  <a:schemeClr val="lt1"/>
                </a:solidFill>
                <a:latin typeface="Arial"/>
                <a:ea typeface="Arial"/>
                <a:cs typeface="Arial"/>
                <a:sym typeface="Arial"/>
              </a:defRPr>
            </a:lvl7pPr>
            <a:lvl8pPr algn="r" marL="1371600" rtl="0">
              <a:spcBef>
                <a:spcPts val="0"/>
              </a:spcBef>
              <a:spcAft>
                <a:spcPts val="0"/>
              </a:spcAft>
              <a:defRPr sz="3800" b="1">
                <a:solidFill>
                  <a:schemeClr val="lt1"/>
                </a:solidFill>
                <a:latin typeface="Arial"/>
                <a:ea typeface="Arial"/>
                <a:cs typeface="Arial"/>
                <a:sym typeface="Arial"/>
              </a:defRPr>
            </a:lvl8pPr>
            <a:lvl9pPr algn="r" marL="1828800" rtl="0">
              <a:spcBef>
                <a:spcPts val="0"/>
              </a:spcBef>
              <a:spcAft>
                <a:spcPts val="0"/>
              </a:spcAft>
              <a:defRPr sz="3800" b="1">
                <a:solidFill>
                  <a:schemeClr val="lt1"/>
                </a:solidFill>
                <a:latin typeface="Arial"/>
                <a:ea typeface="Arial"/>
                <a:cs typeface="Arial"/>
                <a:sym typeface="Arial"/>
              </a:defRPr>
            </a:lvl9pPr>
          </a:lstStyle>
          <a:p/>
        </p:txBody>
      </p:sp>
      <p:sp>
        <p:nvSpPr>
          <p:cNvPr name="Shape 35" id="35"/>
          <p:cNvSpPr txBox="1"/>
          <p:nvPr>
            <p:ph type="body" idx="1"/>
          </p:nvPr>
        </p:nvSpPr>
        <p:spPr>
          <a:xfrm>
            <a:off y="1652588" x="192088"/>
            <a:ext cy="4921249" cx="4683125"/>
          </a:xfrm>
          <a:prstGeom prst="rect">
            <a:avLst/>
          </a:prstGeom>
          <a:noFill/>
          <a:ln>
            <a:noFill/>
          </a:ln>
        </p:spPr>
        <p:txBody>
          <a:bodyPr bIns="91425" tIns="91425" lIns="91425" anchor="t" anchorCtr="0" rIns="91425"/>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name="Shape 36" id="36"/>
          <p:cNvSpPr txBox="1"/>
          <p:nvPr>
            <p:ph type="body" idx="2"/>
          </p:nvPr>
        </p:nvSpPr>
        <p:spPr>
          <a:xfrm>
            <a:off y="1652588" x="5027612"/>
            <a:ext cy="4921249" cx="4683125"/>
          </a:xfrm>
          <a:prstGeom prst="rect">
            <a:avLst/>
          </a:prstGeom>
          <a:noFill/>
          <a:ln>
            <a:noFill/>
          </a:ln>
        </p:spPr>
        <p:txBody>
          <a:bodyPr bIns="91425" tIns="91425" lIns="91425" anchor="t" anchorCtr="0" rIns="91425"/>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name="Shape 37" id="37"/>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TxTwoObj" type="twoTxTwoObj">
  <p:cSld name="twoTxTwoObj">
    <p:spTree>
      <p:nvGrpSpPr>
        <p:cNvPr name="Shape 38" id="38"/>
        <p:cNvGrpSpPr/>
        <p:nvPr/>
      </p:nvGrpSpPr>
      <p:grpSpPr>
        <a:xfrm>
          <a:off y="0" x="0"/>
          <a:ext cy="0" cx="0"/>
          <a:chOff y="0" x="0"/>
          <a:chExt cy="0" cx="0"/>
        </a:xfrm>
      </p:grpSpPr>
      <p:sp>
        <p:nvSpPr>
          <p:cNvPr name="Shape 39" id="39"/>
          <p:cNvSpPr txBox="1"/>
          <p:nvPr>
            <p:ph type="title"/>
          </p:nvPr>
        </p:nvSpPr>
        <p:spPr>
          <a:xfrm>
            <a:off y="274637" x="495300"/>
            <a:ext cy="1143000" cx="8915400"/>
          </a:xfrm>
          <a:prstGeom prst="rect">
            <a:avLst/>
          </a:prstGeom>
          <a:solidFill>
            <a:schemeClr val="accent2"/>
          </a:solidFill>
          <a:ln>
            <a:noFill/>
          </a:ln>
        </p:spPr>
        <p:txBody>
          <a:bodyPr bIns="91425" tIns="91425" lIns="91425" anchor="ctr" anchorCtr="0" rIns="91425"/>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name="Shape 40" id="40"/>
          <p:cNvSpPr txBox="1"/>
          <p:nvPr>
            <p:ph type="body" idx="1"/>
          </p:nvPr>
        </p:nvSpPr>
        <p:spPr>
          <a:xfrm>
            <a:off y="1535112" x="495300"/>
            <a:ext cy="639762" cx="4376737"/>
          </a:xfrm>
          <a:prstGeom prst="rect">
            <a:avLst/>
          </a:prstGeom>
          <a:noFill/>
          <a:ln>
            <a:noFill/>
          </a:ln>
        </p:spPr>
        <p:txBody>
          <a:bodyPr bIns="91425" tIns="91425" lIns="91425" anchor="b" anchorCtr="0" rIns="91425"/>
          <a:lstStyle>
            <a:lvl1pPr indent="0" marL="0" rtl="0">
              <a:buFont typeface="Verdana"/>
              <a:buNone/>
              <a:defRPr sz="2400" b="1"/>
            </a:lvl1pPr>
            <a:lvl2pPr indent="0" marL="457200" rtl="0">
              <a:buFont typeface="Verdana"/>
              <a:buNone/>
              <a:defRPr sz="2000" b="1"/>
            </a:lvl2pPr>
            <a:lvl3pPr indent="0" marL="914400" rtl="0">
              <a:buFont typeface="Verdana"/>
              <a:buNone/>
              <a:defRPr sz="1800" b="1"/>
            </a:lvl3pPr>
            <a:lvl4pPr indent="0" marL="1371600" rtl="0">
              <a:buFont typeface="Verdana"/>
              <a:buNone/>
              <a:defRPr sz="1600" b="1"/>
            </a:lvl4pPr>
            <a:lvl5pPr indent="0" marL="1828800" rtl="0">
              <a:buFont typeface="Verdana"/>
              <a:buNone/>
              <a:defRPr sz="1600" b="1"/>
            </a:lvl5pPr>
            <a:lvl6pPr indent="0" marL="2286000" rtl="0">
              <a:buFont typeface="Verdana"/>
              <a:buNone/>
              <a:defRPr sz="1600" b="1"/>
            </a:lvl6pPr>
            <a:lvl7pPr indent="0" marL="2743200" rtl="0">
              <a:buFont typeface="Verdana"/>
              <a:buNone/>
              <a:defRPr sz="1600" b="1"/>
            </a:lvl7pPr>
            <a:lvl8pPr indent="0" marL="3200400" rtl="0">
              <a:buFont typeface="Verdana"/>
              <a:buNone/>
              <a:defRPr sz="1600" b="1"/>
            </a:lvl8pPr>
            <a:lvl9pPr indent="0" marL="3657600" rtl="0">
              <a:buFont typeface="Verdana"/>
              <a:buNone/>
              <a:defRPr sz="1600" b="1"/>
            </a:lvl9pPr>
          </a:lstStyle>
          <a:p/>
        </p:txBody>
      </p:sp>
      <p:sp>
        <p:nvSpPr>
          <p:cNvPr name="Shape 41" id="41"/>
          <p:cNvSpPr txBox="1"/>
          <p:nvPr>
            <p:ph type="body" idx="2"/>
          </p:nvPr>
        </p:nvSpPr>
        <p:spPr>
          <a:xfrm>
            <a:off y="2174875" x="495300"/>
            <a:ext cy="3951287" cx="4376737"/>
          </a:xfrm>
          <a:prstGeom prst="rect">
            <a:avLst/>
          </a:prstGeom>
          <a:noFill/>
          <a:ln>
            <a:noFill/>
          </a:ln>
        </p:spPr>
        <p:txBody>
          <a:bodyPr bIns="91425" tIns="91425" lIns="91425" anchor="t" anchorCtr="0" rIns="91425"/>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
        <p:nvSpPr>
          <p:cNvPr name="Shape 42" id="42"/>
          <p:cNvSpPr txBox="1"/>
          <p:nvPr>
            <p:ph type="body" idx="3"/>
          </p:nvPr>
        </p:nvSpPr>
        <p:spPr>
          <a:xfrm>
            <a:off y="1535112" x="5032375"/>
            <a:ext cy="639762" cx="4378324"/>
          </a:xfrm>
          <a:prstGeom prst="rect">
            <a:avLst/>
          </a:prstGeom>
          <a:noFill/>
          <a:ln>
            <a:noFill/>
          </a:ln>
        </p:spPr>
        <p:txBody>
          <a:bodyPr bIns="91425" tIns="91425" lIns="91425" anchor="b" anchorCtr="0" rIns="91425"/>
          <a:lstStyle>
            <a:lvl1pPr indent="0" marL="0" rtl="0">
              <a:buFont typeface="Verdana"/>
              <a:buNone/>
              <a:defRPr sz="2400" b="1"/>
            </a:lvl1pPr>
            <a:lvl2pPr indent="0" marL="457200" rtl="0">
              <a:buFont typeface="Verdana"/>
              <a:buNone/>
              <a:defRPr sz="2000" b="1"/>
            </a:lvl2pPr>
            <a:lvl3pPr indent="0" marL="914400" rtl="0">
              <a:buFont typeface="Verdana"/>
              <a:buNone/>
              <a:defRPr sz="1800" b="1"/>
            </a:lvl3pPr>
            <a:lvl4pPr indent="0" marL="1371600" rtl="0">
              <a:buFont typeface="Verdana"/>
              <a:buNone/>
              <a:defRPr sz="1600" b="1"/>
            </a:lvl4pPr>
            <a:lvl5pPr indent="0" marL="1828800" rtl="0">
              <a:buFont typeface="Verdana"/>
              <a:buNone/>
              <a:defRPr sz="1600" b="1"/>
            </a:lvl5pPr>
            <a:lvl6pPr indent="0" marL="2286000" rtl="0">
              <a:buFont typeface="Verdana"/>
              <a:buNone/>
              <a:defRPr sz="1600" b="1"/>
            </a:lvl6pPr>
            <a:lvl7pPr indent="0" marL="2743200" rtl="0">
              <a:buFont typeface="Verdana"/>
              <a:buNone/>
              <a:defRPr sz="1600" b="1"/>
            </a:lvl7pPr>
            <a:lvl8pPr indent="0" marL="3200400" rtl="0">
              <a:buFont typeface="Verdana"/>
              <a:buNone/>
              <a:defRPr sz="1600" b="1"/>
            </a:lvl8pPr>
            <a:lvl9pPr indent="0" marL="3657600" rtl="0">
              <a:buFont typeface="Verdana"/>
              <a:buNone/>
              <a:defRPr sz="1600" b="1"/>
            </a:lvl9pPr>
          </a:lstStyle>
          <a:p/>
        </p:txBody>
      </p:sp>
      <p:sp>
        <p:nvSpPr>
          <p:cNvPr name="Shape 43" id="43"/>
          <p:cNvSpPr txBox="1"/>
          <p:nvPr>
            <p:ph type="body" idx="4"/>
          </p:nvPr>
        </p:nvSpPr>
        <p:spPr>
          <a:xfrm>
            <a:off y="2174875" x="5032375"/>
            <a:ext cy="3951287" cx="4378324"/>
          </a:xfrm>
          <a:prstGeom prst="rect">
            <a:avLst/>
          </a:prstGeom>
          <a:noFill/>
          <a:ln>
            <a:noFill/>
          </a:ln>
        </p:spPr>
        <p:txBody>
          <a:bodyPr bIns="91425" tIns="91425" lIns="91425" anchor="t" anchorCtr="0" rIns="91425"/>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
        <p:nvSpPr>
          <p:cNvPr name="Shape 44" id="44"/>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45" id="45"/>
        <p:cNvGrpSpPr/>
        <p:nvPr/>
      </p:nvGrpSpPr>
      <p:grpSpPr>
        <a:xfrm>
          <a:off y="0" x="0"/>
          <a:ext cy="0" cx="0"/>
          <a:chOff y="0" x="0"/>
          <a:chExt cy="0" cx="0"/>
        </a:xfrm>
      </p:grpSpPr>
      <p:sp>
        <p:nvSpPr>
          <p:cNvPr name="Shape 46" id="46"/>
          <p:cNvSpPr/>
          <p:nvPr/>
        </p:nvSpPr>
        <p:spPr>
          <a:xfrm>
            <a:off y="0" x="8131175"/>
            <a:ext cy="1603374" cx="1774824"/>
          </a:xfrm>
          <a:prstGeom prst="rect">
            <a:avLst/>
          </a:prstGeom>
          <a:blipFill>
            <a:blip r:embed="rId2"/>
            <a:stretch>
              <a:fillRect/>
            </a:stretch>
          </a:blipFill>
        </p:spPr>
      </p:sp>
      <p:sp>
        <p:nvSpPr>
          <p:cNvPr name="Shape 47" id="47"/>
          <p:cNvSpPr txBox="1"/>
          <p:nvPr>
            <p:ph type="title"/>
          </p:nvPr>
        </p:nvSpPr>
        <p:spPr>
          <a:xfrm>
            <a:off y="-4763" x="-4763"/>
            <a:ext cy="1125537" cx="8134351"/>
          </a:xfrm>
          <a:prstGeom prst="rect">
            <a:avLst/>
          </a:prstGeom>
          <a:solidFill>
            <a:schemeClr val="accent2"/>
          </a:solidFill>
          <a:ln>
            <a:noFill/>
          </a:ln>
        </p:spPr>
        <p:txBody>
          <a:bodyPr bIns="91425" tIns="91425" lIns="91425" anchor="ctr" anchorCtr="0" rIns="91425"/>
          <a:lstStyle>
            <a:lvl1pPr algn="r" rtl="0">
              <a:spcBef>
                <a:spcPts val="0"/>
              </a:spcBef>
              <a:spcAft>
                <a:spcPts val="0"/>
              </a:spcAft>
              <a:defRPr sz="3800" b="1">
                <a:solidFill>
                  <a:schemeClr val="lt1"/>
                </a:solidFill>
                <a:latin typeface="Verdana"/>
                <a:ea typeface="Verdana"/>
                <a:cs typeface="Verdana"/>
                <a:sym typeface="Verdana"/>
              </a:defRPr>
            </a:lvl1pPr>
            <a:lvl2pPr algn="r" rtl="0">
              <a:spcBef>
                <a:spcPts val="0"/>
              </a:spcBef>
              <a:spcAft>
                <a:spcPts val="0"/>
              </a:spcAft>
              <a:defRPr sz="3800" b="1">
                <a:solidFill>
                  <a:schemeClr val="lt1"/>
                </a:solidFill>
                <a:latin typeface="Verdana"/>
                <a:ea typeface="Verdana"/>
                <a:cs typeface="Verdana"/>
                <a:sym typeface="Verdana"/>
              </a:defRPr>
            </a:lvl2pPr>
            <a:lvl3pPr algn="r" rtl="0">
              <a:spcBef>
                <a:spcPts val="0"/>
              </a:spcBef>
              <a:spcAft>
                <a:spcPts val="0"/>
              </a:spcAft>
              <a:defRPr sz="3800" b="1">
                <a:solidFill>
                  <a:schemeClr val="lt1"/>
                </a:solidFill>
                <a:latin typeface="Verdana"/>
                <a:ea typeface="Verdana"/>
                <a:cs typeface="Verdana"/>
                <a:sym typeface="Verdana"/>
              </a:defRPr>
            </a:lvl3pPr>
            <a:lvl4pPr algn="r" rtl="0">
              <a:spcBef>
                <a:spcPts val="0"/>
              </a:spcBef>
              <a:spcAft>
                <a:spcPts val="0"/>
              </a:spcAft>
              <a:defRPr sz="3800" b="1">
                <a:solidFill>
                  <a:schemeClr val="lt1"/>
                </a:solidFill>
                <a:latin typeface="Verdana"/>
                <a:ea typeface="Verdana"/>
                <a:cs typeface="Verdana"/>
                <a:sym typeface="Verdana"/>
              </a:defRPr>
            </a:lvl4pPr>
            <a:lvl5pPr algn="r" rtl="0">
              <a:spcBef>
                <a:spcPts val="0"/>
              </a:spcBef>
              <a:spcAft>
                <a:spcPts val="0"/>
              </a:spcAft>
              <a:defRPr sz="3800" b="1">
                <a:solidFill>
                  <a:schemeClr val="lt1"/>
                </a:solidFill>
                <a:latin typeface="Verdana"/>
                <a:ea typeface="Verdana"/>
                <a:cs typeface="Verdana"/>
                <a:sym typeface="Verdana"/>
              </a:defRPr>
            </a:lvl5pPr>
            <a:lvl6pPr algn="r" marL="457200" rtl="0">
              <a:spcBef>
                <a:spcPts val="0"/>
              </a:spcBef>
              <a:spcAft>
                <a:spcPts val="0"/>
              </a:spcAft>
              <a:defRPr sz="3800" b="1">
                <a:solidFill>
                  <a:schemeClr val="lt1"/>
                </a:solidFill>
                <a:latin typeface="Arial"/>
                <a:ea typeface="Arial"/>
                <a:cs typeface="Arial"/>
                <a:sym typeface="Arial"/>
              </a:defRPr>
            </a:lvl6pPr>
            <a:lvl7pPr algn="r" marL="914400" rtl="0">
              <a:spcBef>
                <a:spcPts val="0"/>
              </a:spcBef>
              <a:spcAft>
                <a:spcPts val="0"/>
              </a:spcAft>
              <a:defRPr sz="3800" b="1">
                <a:solidFill>
                  <a:schemeClr val="lt1"/>
                </a:solidFill>
                <a:latin typeface="Arial"/>
                <a:ea typeface="Arial"/>
                <a:cs typeface="Arial"/>
                <a:sym typeface="Arial"/>
              </a:defRPr>
            </a:lvl7pPr>
            <a:lvl8pPr algn="r" marL="1371600" rtl="0">
              <a:spcBef>
                <a:spcPts val="0"/>
              </a:spcBef>
              <a:spcAft>
                <a:spcPts val="0"/>
              </a:spcAft>
              <a:defRPr sz="3800" b="1">
                <a:solidFill>
                  <a:schemeClr val="lt1"/>
                </a:solidFill>
                <a:latin typeface="Arial"/>
                <a:ea typeface="Arial"/>
                <a:cs typeface="Arial"/>
                <a:sym typeface="Arial"/>
              </a:defRPr>
            </a:lvl8pPr>
            <a:lvl9pPr algn="r" marL="1828800" rtl="0">
              <a:spcBef>
                <a:spcPts val="0"/>
              </a:spcBef>
              <a:spcAft>
                <a:spcPts val="0"/>
              </a:spcAft>
              <a:defRPr sz="3800" b="1">
                <a:solidFill>
                  <a:schemeClr val="lt1"/>
                </a:solidFill>
                <a:latin typeface="Arial"/>
                <a:ea typeface="Arial"/>
                <a:cs typeface="Arial"/>
                <a:sym typeface="Arial"/>
              </a:defRPr>
            </a:lvl9pPr>
          </a:lstStyle>
          <a:p/>
        </p:txBody>
      </p:sp>
      <p:sp>
        <p:nvSpPr>
          <p:cNvPr name="Shape 48" id="48"/>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49" id="49"/>
        <p:cNvGrpSpPr/>
        <p:nvPr/>
      </p:nvGrpSpPr>
      <p:grpSpPr>
        <a:xfrm>
          <a:off y="0" x="0"/>
          <a:ext cy="0" cx="0"/>
          <a:chOff y="0" x="0"/>
          <a:chExt cy="0" cx="0"/>
        </a:xfrm>
      </p:grpSpPr>
      <p:sp>
        <p:nvSpPr>
          <p:cNvPr name="Shape 50" id="50"/>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Tx" type="objTx">
  <p:cSld name="objTx">
    <p:spTree>
      <p:nvGrpSpPr>
        <p:cNvPr name="Shape 51" id="51"/>
        <p:cNvGrpSpPr/>
        <p:nvPr/>
      </p:nvGrpSpPr>
      <p:grpSpPr>
        <a:xfrm>
          <a:off y="0" x="0"/>
          <a:ext cy="0" cx="0"/>
          <a:chOff y="0" x="0"/>
          <a:chExt cy="0" cx="0"/>
        </a:xfrm>
      </p:grpSpPr>
      <p:sp>
        <p:nvSpPr>
          <p:cNvPr name="Shape 52" id="52"/>
          <p:cNvSpPr txBox="1"/>
          <p:nvPr>
            <p:ph type="title"/>
          </p:nvPr>
        </p:nvSpPr>
        <p:spPr>
          <a:xfrm>
            <a:off y="273050" x="495300"/>
            <a:ext cy="1162049" cx="3259137"/>
          </a:xfrm>
          <a:prstGeom prst="rect">
            <a:avLst/>
          </a:prstGeom>
          <a:solidFill>
            <a:schemeClr val="accent2"/>
          </a:solidFill>
          <a:ln>
            <a:noFill/>
          </a:ln>
        </p:spPr>
        <p:txBody>
          <a:bodyPr bIns="91425" tIns="91425" lIns="91425" anchor="b" anchorCtr="0" rIns="91425"/>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name="Shape 53" id="53"/>
          <p:cNvSpPr txBox="1"/>
          <p:nvPr>
            <p:ph type="body" idx="1"/>
          </p:nvPr>
        </p:nvSpPr>
        <p:spPr>
          <a:xfrm>
            <a:off y="273050" x="3873500"/>
            <a:ext cy="5853112" cx="5537199"/>
          </a:xfrm>
          <a:prstGeom prst="rect">
            <a:avLst/>
          </a:prstGeom>
          <a:noFill/>
          <a:ln>
            <a:noFill/>
          </a:ln>
        </p:spPr>
        <p:txBody>
          <a:bodyPr bIns="91425" tIns="91425" lIns="91425" anchor="t" anchorCtr="0" rIns="91425"/>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p:txBody>
      </p:sp>
      <p:sp>
        <p:nvSpPr>
          <p:cNvPr name="Shape 54" id="54"/>
          <p:cNvSpPr txBox="1"/>
          <p:nvPr>
            <p:ph type="body" idx="2"/>
          </p:nvPr>
        </p:nvSpPr>
        <p:spPr>
          <a:xfrm>
            <a:off y="1435100" x="495300"/>
            <a:ext cy="4691063" cx="3259137"/>
          </a:xfrm>
          <a:prstGeom prst="rect">
            <a:avLst/>
          </a:prstGeom>
          <a:noFill/>
          <a:ln>
            <a:noFill/>
          </a:ln>
        </p:spPr>
        <p:txBody>
          <a:bodyPr bIns="91425" tIns="91425" lIns="91425" anchor="t" anchorCtr="0" rIns="91425"/>
          <a:lstStyle>
            <a:lvl1pPr indent="0" marL="0" rtl="0">
              <a:buFont typeface="Verdana"/>
              <a:buNone/>
              <a:defRPr sz="1400"/>
            </a:lvl1pPr>
            <a:lvl2pPr indent="0" marL="457200" rtl="0">
              <a:buFont typeface="Verdana"/>
              <a:buNone/>
              <a:defRPr sz="1200"/>
            </a:lvl2pPr>
            <a:lvl3pPr indent="0" marL="914400" rtl="0">
              <a:buFont typeface="Verdana"/>
              <a:buNone/>
              <a:defRPr sz="1000"/>
            </a:lvl3pPr>
            <a:lvl4pPr indent="0" marL="1371600" rtl="0">
              <a:buFont typeface="Verdana"/>
              <a:buNone/>
              <a:defRPr sz="900"/>
            </a:lvl4pPr>
            <a:lvl5pPr indent="0" marL="1828800" rtl="0">
              <a:buFont typeface="Verdana"/>
              <a:buNone/>
              <a:defRPr sz="900"/>
            </a:lvl5pPr>
            <a:lvl6pPr indent="0" marL="2286000" rtl="0">
              <a:buFont typeface="Verdana"/>
              <a:buNone/>
              <a:defRPr sz="900"/>
            </a:lvl6pPr>
            <a:lvl7pPr indent="0" marL="2743200" rtl="0">
              <a:buFont typeface="Verdana"/>
              <a:buNone/>
              <a:defRPr sz="900"/>
            </a:lvl7pPr>
            <a:lvl8pPr indent="0" marL="3200400" rtl="0">
              <a:buFont typeface="Verdana"/>
              <a:buNone/>
              <a:defRPr sz="900"/>
            </a:lvl8pPr>
            <a:lvl9pPr indent="0" marL="3657600" rtl="0">
              <a:buFont typeface="Verdana"/>
              <a:buNone/>
              <a:defRPr sz="900"/>
            </a:lvl9pPr>
          </a:lstStyle>
          <a:p/>
        </p:txBody>
      </p:sp>
      <p:sp>
        <p:nvSpPr>
          <p:cNvPr name="Shape 55" id="55"/>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picTx" type="picTx">
  <p:cSld name="picTx">
    <p:spTree>
      <p:nvGrpSpPr>
        <p:cNvPr name="Shape 56" id="56"/>
        <p:cNvGrpSpPr/>
        <p:nvPr/>
      </p:nvGrpSpPr>
      <p:grpSpPr>
        <a:xfrm>
          <a:off y="0" x="0"/>
          <a:ext cy="0" cx="0"/>
          <a:chOff y="0" x="0"/>
          <a:chExt cy="0" cx="0"/>
        </a:xfrm>
      </p:grpSpPr>
      <p:sp>
        <p:nvSpPr>
          <p:cNvPr name="Shape 57" id="57"/>
          <p:cNvSpPr/>
          <p:nvPr/>
        </p:nvSpPr>
        <p:spPr>
          <a:xfrm>
            <a:off y="0" x="8131175"/>
            <a:ext cy="1603374" cx="1774824"/>
          </a:xfrm>
          <a:prstGeom prst="rect">
            <a:avLst/>
          </a:prstGeom>
          <a:blipFill>
            <a:blip r:embed="rId2"/>
            <a:stretch>
              <a:fillRect/>
            </a:stretch>
          </a:blipFill>
        </p:spPr>
      </p:sp>
      <p:sp>
        <p:nvSpPr>
          <p:cNvPr name="Shape 58" id="58"/>
          <p:cNvSpPr txBox="1"/>
          <p:nvPr>
            <p:ph type="title"/>
          </p:nvPr>
        </p:nvSpPr>
        <p:spPr>
          <a:xfrm>
            <a:off y="4800600" x="1941513"/>
            <a:ext cy="566737" cx="5943599"/>
          </a:xfrm>
          <a:prstGeom prst="rect">
            <a:avLst/>
          </a:prstGeom>
          <a:solidFill>
            <a:schemeClr val="accent2"/>
          </a:solidFill>
          <a:ln>
            <a:noFill/>
          </a:ln>
        </p:spPr>
        <p:txBody>
          <a:bodyPr bIns="91425" tIns="91425" lIns="91425" anchor="b" anchorCtr="0" rIns="91425"/>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name="Shape 59" id="59"/>
          <p:cNvSpPr/>
          <p:nvPr>
            <p:ph type="pic" idx="2"/>
          </p:nvPr>
        </p:nvSpPr>
        <p:spPr>
          <a:xfrm>
            <a:off y="612775" x="1941513"/>
            <a:ext cy="4114800" cx="5943599"/>
          </a:xfrm>
          <a:prstGeom prst="rect">
            <a:avLst/>
          </a:prstGeom>
          <a:solidFill>
            <a:schemeClr val="accent2"/>
          </a:solidFill>
          <a:ln>
            <a:noFill/>
          </a:ln>
        </p:spPr>
        <p:txBody>
          <a:bodyPr bIns="91425" tIns="91425" lIns="91425" anchor="t" anchorCtr="0" rIns="91425"/>
          <a:lstStyle>
            <a:lvl1pPr indent="0" marR="0" algn="ctr" marL="0" rtl="0">
              <a:spcBef>
                <a:spcPts val="0"/>
              </a:spcBef>
              <a:buClr>
                <a:schemeClr val="lt1"/>
              </a:buClr>
              <a:buFont typeface="Verdana"/>
              <a:buNone/>
              <a:defRPr i="0" baseline="0" strike="noStrike" sz="3200" b="0" cap="none" u="none">
                <a:solidFill>
                  <a:schemeClr val="lt1"/>
                </a:solidFill>
                <a:latin typeface="Verdana"/>
                <a:ea typeface="Verdana"/>
                <a:cs typeface="Verdana"/>
                <a:sym typeface="Verdana"/>
              </a:defRPr>
            </a:lvl1pPr>
            <a:lvl2pPr indent="0" marR="0" algn="l" marL="457200" rtl="0">
              <a:buClr>
                <a:schemeClr val="dk1"/>
              </a:buClr>
              <a:buFont typeface="Verdana"/>
              <a:buNone/>
              <a:defRPr i="0" baseline="0" strike="noStrike" sz="2800" b="0" cap="none" u="none">
                <a:solidFill>
                  <a:schemeClr val="dk1"/>
                </a:solidFill>
                <a:latin typeface="Verdana"/>
                <a:ea typeface="Verdana"/>
                <a:cs typeface="Verdana"/>
                <a:sym typeface="Verdana"/>
              </a:defRPr>
            </a:lvl2pPr>
            <a:lvl3pPr indent="0" marR="0" algn="l" marL="914400" rtl="0">
              <a:buClr>
                <a:schemeClr val="dk1"/>
              </a:buClr>
              <a:buFont typeface="Verdana"/>
              <a:buNone/>
              <a:defRPr i="0" baseline="0" strike="noStrike" sz="2400" b="0" cap="none" u="none">
                <a:solidFill>
                  <a:schemeClr val="dk1"/>
                </a:solidFill>
                <a:latin typeface="Verdana"/>
                <a:ea typeface="Verdana"/>
                <a:cs typeface="Verdana"/>
                <a:sym typeface="Verdana"/>
              </a:defRPr>
            </a:lvl3pPr>
            <a:lvl4pPr indent="0" marR="0" algn="l" marL="1371600" rtl="0">
              <a:buClr>
                <a:schemeClr val="dk1"/>
              </a:buClr>
              <a:buFont typeface="Verdana"/>
              <a:buNone/>
              <a:defRPr i="0" baseline="0" strike="noStrike" sz="2000" b="0" cap="none" u="none">
                <a:solidFill>
                  <a:schemeClr val="dk1"/>
                </a:solidFill>
                <a:latin typeface="Verdana"/>
                <a:ea typeface="Verdana"/>
                <a:cs typeface="Verdana"/>
                <a:sym typeface="Verdana"/>
              </a:defRPr>
            </a:lvl4pPr>
            <a:lvl5pPr indent="0" marR="0" algn="l" marL="1828800" rtl="0">
              <a:buClr>
                <a:schemeClr val="dk1"/>
              </a:buClr>
              <a:buFont typeface="Verdana"/>
              <a:buNone/>
              <a:defRPr i="0" baseline="0" strike="noStrike" sz="2000" b="0" cap="none" u="none">
                <a:solidFill>
                  <a:schemeClr val="dk1"/>
                </a:solidFill>
                <a:latin typeface="Verdana"/>
                <a:ea typeface="Verdana"/>
                <a:cs typeface="Verdana"/>
                <a:sym typeface="Verdana"/>
              </a:defRPr>
            </a:lvl5pPr>
            <a:lvl6pPr indent="0" marR="0" algn="l" marL="2286000" rtl="0">
              <a:buClr>
                <a:schemeClr val="dk1"/>
              </a:buClr>
              <a:buFont typeface="Verdana"/>
              <a:buNone/>
              <a:defRPr i="0" baseline="0" strike="noStrike" sz="2000" b="0" cap="none" u="none">
                <a:solidFill>
                  <a:schemeClr val="dk1"/>
                </a:solidFill>
                <a:latin typeface="Verdana"/>
                <a:ea typeface="Verdana"/>
                <a:cs typeface="Verdana"/>
                <a:sym typeface="Verdana"/>
              </a:defRPr>
            </a:lvl6pPr>
            <a:lvl7pPr indent="0" marR="0" algn="l" marL="2743200" rtl="0">
              <a:buClr>
                <a:schemeClr val="dk1"/>
              </a:buClr>
              <a:buFont typeface="Verdana"/>
              <a:buNone/>
              <a:defRPr i="0" baseline="0" strike="noStrike" sz="2000" b="0" cap="none" u="none">
                <a:solidFill>
                  <a:schemeClr val="dk1"/>
                </a:solidFill>
                <a:latin typeface="Verdana"/>
                <a:ea typeface="Verdana"/>
                <a:cs typeface="Verdana"/>
                <a:sym typeface="Verdana"/>
              </a:defRPr>
            </a:lvl7pPr>
            <a:lvl8pPr indent="0" marR="0" algn="l" marL="3200400" rtl="0">
              <a:buClr>
                <a:schemeClr val="dk1"/>
              </a:buClr>
              <a:buFont typeface="Verdana"/>
              <a:buNone/>
              <a:defRPr i="0" baseline="0" strike="noStrike" sz="2000" b="0" cap="none" u="none">
                <a:solidFill>
                  <a:schemeClr val="dk1"/>
                </a:solidFill>
                <a:latin typeface="Verdana"/>
                <a:ea typeface="Verdana"/>
                <a:cs typeface="Verdana"/>
                <a:sym typeface="Verdana"/>
              </a:defRPr>
            </a:lvl8pPr>
            <a:lvl9pPr indent="0" marR="0" algn="l" marL="3657600" rtl="0">
              <a:buClr>
                <a:schemeClr val="dk1"/>
              </a:buClr>
              <a:buFont typeface="Verdana"/>
              <a:buNone/>
              <a:defRPr i="0" baseline="0" strike="noStrike" sz="2000" b="0" cap="none" u="none">
                <a:solidFill>
                  <a:schemeClr val="dk1"/>
                </a:solidFill>
                <a:latin typeface="Verdana"/>
                <a:ea typeface="Verdana"/>
                <a:cs typeface="Verdana"/>
                <a:sym typeface="Verdana"/>
              </a:defRPr>
            </a:lvl9pPr>
          </a:lstStyle>
          <a:p/>
        </p:txBody>
      </p:sp>
      <p:sp>
        <p:nvSpPr>
          <p:cNvPr name="Shape 60" id="60"/>
          <p:cNvSpPr txBox="1"/>
          <p:nvPr>
            <p:ph type="body" idx="1"/>
          </p:nvPr>
        </p:nvSpPr>
        <p:spPr>
          <a:xfrm>
            <a:off y="5367337" x="1941513"/>
            <a:ext cy="804861" cx="5943599"/>
          </a:xfrm>
          <a:prstGeom prst="rect">
            <a:avLst/>
          </a:prstGeom>
          <a:noFill/>
          <a:ln>
            <a:noFill/>
          </a:ln>
        </p:spPr>
        <p:txBody>
          <a:bodyPr bIns="91425" tIns="91425" lIns="91425" anchor="t" anchorCtr="0" rIns="91425"/>
          <a:lstStyle>
            <a:lvl1pPr indent="0" marL="0" rtl="0">
              <a:buFont typeface="Verdana"/>
              <a:buNone/>
              <a:defRPr sz="1400"/>
            </a:lvl1pPr>
            <a:lvl2pPr indent="0" marL="457200" rtl="0">
              <a:buFont typeface="Verdana"/>
              <a:buNone/>
              <a:defRPr sz="1200"/>
            </a:lvl2pPr>
            <a:lvl3pPr indent="0" marL="914400" rtl="0">
              <a:buFont typeface="Verdana"/>
              <a:buNone/>
              <a:defRPr sz="1000"/>
            </a:lvl3pPr>
            <a:lvl4pPr indent="0" marL="1371600" rtl="0">
              <a:buFont typeface="Verdana"/>
              <a:buNone/>
              <a:defRPr sz="900"/>
            </a:lvl4pPr>
            <a:lvl5pPr indent="0" marL="1828800" rtl="0">
              <a:buFont typeface="Verdana"/>
              <a:buNone/>
              <a:defRPr sz="900"/>
            </a:lvl5pPr>
            <a:lvl6pPr indent="0" marL="2286000" rtl="0">
              <a:buFont typeface="Verdana"/>
              <a:buNone/>
              <a:defRPr sz="900"/>
            </a:lvl6pPr>
            <a:lvl7pPr indent="0" marL="2743200" rtl="0">
              <a:buFont typeface="Verdana"/>
              <a:buNone/>
              <a:defRPr sz="900"/>
            </a:lvl7pPr>
            <a:lvl8pPr indent="0" marL="3200400" rtl="0">
              <a:buFont typeface="Verdana"/>
              <a:buNone/>
              <a:defRPr sz="900"/>
            </a:lvl8pPr>
            <a:lvl9pPr indent="0" marL="3657600" rtl="0">
              <a:buFont typeface="Verdana"/>
              <a:buNone/>
              <a:defRPr sz="900"/>
            </a:lvl9pPr>
          </a:lstStyle>
          <a:p/>
        </p:txBody>
      </p:sp>
      <p:sp>
        <p:nvSpPr>
          <p:cNvPr name="Shape 61" id="61"/>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ype="http://schemas.openxmlformats.org/officeDocument/2006/relationships/theme" Id="rId12" Target="../theme/theme1.xml"/><Relationship Type="http://schemas.openxmlformats.org/officeDocument/2006/relationships/slideLayout" Id="rId2" Target="../slideLayouts/slideLayout2.xml"/><Relationship Type="http://schemas.openxmlformats.org/officeDocument/2006/relationships/slideLayout" Id="rId1" Target="../slideLayouts/slideLayout1.xml"/><Relationship Type="http://schemas.openxmlformats.org/officeDocument/2006/relationships/slideLayout" Id="rId10" Target="../slideLayouts/slideLayout10.xml"/><Relationship Type="http://schemas.openxmlformats.org/officeDocument/2006/relationships/slideLayout" Id="rId4" Target="../slideLayouts/slideLayout4.xml"/><Relationship Type="http://schemas.openxmlformats.org/officeDocument/2006/relationships/slideLayout" Id="rId11" Target="../slideLayouts/slideLayout11.xml"/><Relationship Type="http://schemas.openxmlformats.org/officeDocument/2006/relationships/slideLayout" Id="rId3" Target="../slideLayouts/slideLayout3.xml"/><Relationship Type="http://schemas.openxmlformats.org/officeDocument/2006/relationships/slideLayout" Id="rId9" Target="../slideLayouts/slideLayout9.xml"/><Relationship Type="http://schemas.openxmlformats.org/officeDocument/2006/relationships/slideLayout" Id="rId6" Target="../slideLayouts/slideLayout6.xml"/><Relationship Type="http://schemas.openxmlformats.org/officeDocument/2006/relationships/slideLayout" Id="rId5" Target="../slideLayouts/slideLayout5.xml"/><Relationship Type="http://schemas.openxmlformats.org/officeDocument/2006/relationships/slideLayout" Id="rId8" Target="../slideLayouts/slideLayout8.xml"/><Relationship Type="http://schemas.openxmlformats.org/officeDocument/2006/relationships/slideLayout" Id="rId7"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name="Shape 8" id="8"/>
        <p:cNvGrpSpPr/>
        <p:nvPr/>
      </p:nvGrpSpPr>
      <p:grpSpPr>
        <a:xfrm>
          <a:off y="0" x="0"/>
          <a:ext cy="0" cx="0"/>
          <a:chOff y="0" x="0"/>
          <a:chExt cy="0" cx="0"/>
        </a:xfrm>
      </p:grpSpPr>
      <p:sp>
        <p:nvSpPr>
          <p:cNvPr name="Shape 9" id="9"/>
          <p:cNvSpPr txBox="1"/>
          <p:nvPr>
            <p:ph type="title"/>
          </p:nvPr>
        </p:nvSpPr>
        <p:spPr>
          <a:xfrm>
            <a:off y="-4763" x="-4763"/>
            <a:ext cy="1125537" cx="8134351"/>
          </a:xfrm>
          <a:prstGeom prst="rect">
            <a:avLst/>
          </a:prstGeom>
          <a:solidFill>
            <a:schemeClr val="accent2"/>
          </a:solidFill>
          <a:ln>
            <a:noFill/>
          </a:ln>
        </p:spPr>
        <p:txBody>
          <a:bodyPr bIns="91425" tIns="91425" lIns="91425" anchor="ctr" anchorCtr="0" rIns="91425"/>
          <a:lstStyle>
            <a:lvl1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1pPr>
            <a:lvl2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2pPr>
            <a:lvl3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3pPr>
            <a:lvl4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4pPr>
            <a:lvl5pPr indent="0" marR="0" algn="r" marL="0" rtl="0">
              <a:spcBef>
                <a:spcPts val="0"/>
              </a:spcBef>
              <a:spcAft>
                <a:spcPts val="0"/>
              </a:spcAft>
              <a:defRPr i="0" baseline="0" strike="noStrike" sz="3800" b="1" cap="none" u="none">
                <a:solidFill>
                  <a:schemeClr val="lt1"/>
                </a:solidFill>
                <a:latin typeface="Verdana"/>
                <a:ea typeface="Verdana"/>
                <a:cs typeface="Verdana"/>
                <a:sym typeface="Verdana"/>
              </a:defRPr>
            </a:lvl5pPr>
            <a:lvl6pPr indent="0" marR="0" algn="r" marL="457200" rtl="0">
              <a:spcBef>
                <a:spcPts val="0"/>
              </a:spcBef>
              <a:spcAft>
                <a:spcPts val="0"/>
              </a:spcAft>
              <a:defRPr i="0" baseline="0" strike="noStrike" sz="3800" b="1" cap="none" u="none">
                <a:solidFill>
                  <a:schemeClr val="lt1"/>
                </a:solidFill>
                <a:latin typeface="Arial"/>
                <a:ea typeface="Arial"/>
                <a:cs typeface="Arial"/>
                <a:sym typeface="Arial"/>
              </a:defRPr>
            </a:lvl6pPr>
            <a:lvl7pPr indent="0" marR="0" algn="r" marL="914400" rtl="0">
              <a:spcBef>
                <a:spcPts val="0"/>
              </a:spcBef>
              <a:spcAft>
                <a:spcPts val="0"/>
              </a:spcAft>
              <a:defRPr i="0" baseline="0" strike="noStrike" sz="3800" b="1" cap="none" u="none">
                <a:solidFill>
                  <a:schemeClr val="lt1"/>
                </a:solidFill>
                <a:latin typeface="Arial"/>
                <a:ea typeface="Arial"/>
                <a:cs typeface="Arial"/>
                <a:sym typeface="Arial"/>
              </a:defRPr>
            </a:lvl7pPr>
            <a:lvl8pPr indent="0" marR="0" algn="r" marL="1371600" rtl="0">
              <a:spcBef>
                <a:spcPts val="0"/>
              </a:spcBef>
              <a:spcAft>
                <a:spcPts val="0"/>
              </a:spcAft>
              <a:defRPr i="0" baseline="0" strike="noStrike" sz="3800" b="1" cap="none" u="none">
                <a:solidFill>
                  <a:schemeClr val="lt1"/>
                </a:solidFill>
                <a:latin typeface="Arial"/>
                <a:ea typeface="Arial"/>
                <a:cs typeface="Arial"/>
                <a:sym typeface="Arial"/>
              </a:defRPr>
            </a:lvl8pPr>
            <a:lvl9pPr indent="0" marR="0" algn="r" marL="1828800" rtl="0">
              <a:spcBef>
                <a:spcPts val="0"/>
              </a:spcBef>
              <a:spcAft>
                <a:spcPts val="0"/>
              </a:spcAft>
              <a:defRPr i="0" baseline="0" strike="noStrike" sz="3800" b="1" cap="none" u="none">
                <a:solidFill>
                  <a:schemeClr val="lt1"/>
                </a:solidFill>
                <a:latin typeface="Arial"/>
                <a:ea typeface="Arial"/>
                <a:cs typeface="Arial"/>
                <a:sym typeface="Arial"/>
              </a:defRPr>
            </a:lvl9pPr>
          </a:lstStyle>
          <a:p/>
        </p:txBody>
      </p:sp>
      <p:sp>
        <p:nvSpPr>
          <p:cNvPr name="Shape 10" id="10"/>
          <p:cNvSpPr txBox="1"/>
          <p:nvPr>
            <p:ph type="body" idx="1"/>
          </p:nvPr>
        </p:nvSpPr>
        <p:spPr>
          <a:xfrm>
            <a:off y="1652588" x="192088"/>
            <a:ext cy="4921249" cx="9518649"/>
          </a:xfrm>
          <a:prstGeom prst="rect">
            <a:avLst/>
          </a:prstGeom>
          <a:noFill/>
          <a:ln>
            <a:noFill/>
          </a:ln>
        </p:spPr>
        <p:txBody>
          <a:bodyPr bIns="91425" tIns="91425" lIns="91425" anchor="t" anchorCtr="0" rIns="91425"/>
          <a:lstStyle>
            <a:lvl1pPr indent="-288925" marR="0" algn="l" marL="358775" rtl="0">
              <a:lnSpc>
                <a:spcPct val="90000"/>
              </a:lnSpc>
              <a:spcBef>
                <a:spcPts val="480"/>
              </a:spcBef>
              <a:spcAft>
                <a:spcPts val="0"/>
              </a:spcAft>
              <a:buClr>
                <a:srgbClr val="2164A8"/>
              </a:buClr>
              <a:buFont typeface="Arial"/>
              <a:buChar char="•"/>
              <a:defRPr i="0" baseline="0" strike="noStrike" sz="2400" b="0" cap="none" u="none">
                <a:solidFill>
                  <a:schemeClr val="dk1"/>
                </a:solidFill>
                <a:latin typeface="Verdana"/>
                <a:ea typeface="Verdana"/>
                <a:cs typeface="Verdana"/>
                <a:sym typeface="Verdana"/>
              </a:defRPr>
            </a:lvl1pPr>
            <a:lvl2pPr indent="-250825" marR="0" algn="l" marL="777875" rtl="0">
              <a:spcBef>
                <a:spcPts val="400"/>
              </a:spcBef>
              <a:spcAft>
                <a:spcPts val="0"/>
              </a:spcAft>
              <a:buClr>
                <a:srgbClr val="2164A8"/>
              </a:buClr>
              <a:buFont typeface="Arial"/>
              <a:buChar char="•"/>
              <a:defRPr i="0" baseline="0" strike="noStrike" sz="2000" b="0" cap="none" u="none">
                <a:solidFill>
                  <a:schemeClr val="dk1"/>
                </a:solidFill>
                <a:latin typeface="Verdana"/>
                <a:ea typeface="Verdana"/>
                <a:cs typeface="Verdana"/>
                <a:sym typeface="Verdana"/>
              </a:defRPr>
            </a:lvl2pPr>
            <a:lvl3pPr indent="-193675" marR="0" algn="l" marL="1196975" rtl="0">
              <a:spcBef>
                <a:spcPts val="360"/>
              </a:spcBef>
              <a:spcAft>
                <a:spcPts val="0"/>
              </a:spcAft>
              <a:buClr>
                <a:srgbClr val="2164A8"/>
              </a:buClr>
              <a:buFont typeface="Arial"/>
              <a:buChar char="•"/>
              <a:defRPr i="0" baseline="0" strike="noStrike" sz="1800" b="0" cap="none" u="none">
                <a:solidFill>
                  <a:schemeClr val="dk1"/>
                </a:solidFill>
                <a:latin typeface="Verdana"/>
                <a:ea typeface="Verdana"/>
                <a:cs typeface="Verdana"/>
                <a:sym typeface="Verdana"/>
              </a:defRPr>
            </a:lvl3pPr>
            <a:lvl4pPr indent="-179388" marR="0" algn="l" marL="1674813" rtl="0">
              <a:spcBef>
                <a:spcPts val="320"/>
              </a:spcBef>
              <a:spcAft>
                <a:spcPts val="0"/>
              </a:spcAft>
              <a:buClr>
                <a:schemeClr val="dk1"/>
              </a:buClr>
              <a:buFont typeface="Arial"/>
              <a:buChar char="•"/>
              <a:defRPr i="0" baseline="0" strike="noStrike" sz="1600" b="0" cap="none" u="none">
                <a:solidFill>
                  <a:schemeClr val="dk1"/>
                </a:solidFill>
                <a:latin typeface="Verdana"/>
                <a:ea typeface="Verdana"/>
                <a:cs typeface="Verdana"/>
                <a:sym typeface="Verdana"/>
              </a:defRPr>
            </a:lvl4pPr>
            <a:lvl5pPr indent="-196850" marR="0" algn="l" marL="21558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5pPr>
            <a:lvl6pPr indent="-196850" marR="0" algn="l" marL="26130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6pPr>
            <a:lvl7pPr indent="-196850" marR="0" algn="l" marL="30702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7pPr>
            <a:lvl8pPr indent="-196850" marR="0" algn="l" marL="35274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8pPr>
            <a:lvl9pPr indent="-196850" marR="0" algn="l" marL="3984625" rtl="0">
              <a:spcBef>
                <a:spcPts val="280"/>
              </a:spcBef>
              <a:spcAft>
                <a:spcPts val="0"/>
              </a:spcAft>
              <a:buClr>
                <a:schemeClr val="dk1"/>
              </a:buClr>
              <a:buFont typeface="Arial"/>
              <a:buChar char="•"/>
              <a:defRPr i="0" baseline="0" strike="noStrike" sz="1400" b="0" cap="none" u="none">
                <a:solidFill>
                  <a:schemeClr val="dk1"/>
                </a:solidFill>
                <a:latin typeface="Verdana"/>
                <a:ea typeface="Verdana"/>
                <a:cs typeface="Verdana"/>
                <a:sym typeface="Verdana"/>
              </a:defRPr>
            </a:lvl9pPr>
          </a:lstStyle>
          <a:p/>
        </p:txBody>
      </p:sp>
      <p:sp>
        <p:nvSpPr>
          <p:cNvPr name="Shape 11" id="11"/>
          <p:cNvSpPr txBox="1"/>
          <p:nvPr>
            <p:ph type="ftr" idx="11"/>
          </p:nvPr>
        </p:nvSpPr>
        <p:spPr>
          <a:xfrm>
            <a:off y="6586538" x="0"/>
            <a:ext cy="293687" cx="9906000"/>
          </a:xfrm>
          <a:prstGeom prst="rect">
            <a:avLst/>
          </a:prstGeom>
          <a:solidFill>
            <a:schemeClr val="accent2"/>
          </a:solidFill>
          <a:ln>
            <a:noFill/>
          </a:ln>
        </p:spPr>
        <p:txBody>
          <a:bodyPr bIns="91425" tIns="91425" lIns="91425" anchor="t" anchorCtr="0" rIns="91425"/>
          <a:lstStyle>
            <a:lvl1pPr indent="0" marR="0" algn="ctr" marL="0" rtl="0">
              <a:spcBef>
                <a:spcPts val="0"/>
              </a:spcBef>
              <a:defRPr i="0" baseline="0" strike="noStrike" sz="1300" b="0" cap="none" u="none">
                <a:solidFill>
                  <a:schemeClr val="lt1"/>
                </a:solidFill>
                <a:latin typeface="Verdana"/>
                <a:ea typeface="Verdana"/>
                <a:cs typeface="Verdana"/>
                <a:sym typeface="Verdana"/>
              </a:defRPr>
            </a:lvl1pPr>
            <a:lvl2pPr indent="0" marR="0" algn="l" marL="457200" rtl="0">
              <a:defRPr i="0" baseline="0" strike="noStrike" sz="1800" b="0" cap="none" u="none">
                <a:solidFill>
                  <a:schemeClr val="dk1"/>
                </a:solidFill>
                <a:latin typeface="Verdana"/>
                <a:ea typeface="Verdana"/>
                <a:cs typeface="Verdana"/>
                <a:sym typeface="Verdana"/>
              </a:defRPr>
            </a:lvl2pPr>
            <a:lvl3pPr indent="0" marR="0" algn="l" marL="914400" rtl="0">
              <a:defRPr i="0" baseline="0" strike="noStrike" sz="1800" b="0" cap="none" u="none">
                <a:solidFill>
                  <a:schemeClr val="dk1"/>
                </a:solidFill>
                <a:latin typeface="Verdana"/>
                <a:ea typeface="Verdana"/>
                <a:cs typeface="Verdana"/>
                <a:sym typeface="Verdana"/>
              </a:defRPr>
            </a:lvl3pPr>
            <a:lvl4pPr indent="0" marR="0" algn="l" marL="1371600" rtl="0">
              <a:defRPr i="0" baseline="0" strike="noStrike" sz="1800" b="0" cap="none" u="none">
                <a:solidFill>
                  <a:schemeClr val="dk1"/>
                </a:solidFill>
                <a:latin typeface="Verdana"/>
                <a:ea typeface="Verdana"/>
                <a:cs typeface="Verdana"/>
                <a:sym typeface="Verdana"/>
              </a:defRPr>
            </a:lvl4pPr>
            <a:lvl5pPr indent="0" marR="0" algn="l" marL="1828800" rtl="0">
              <a:defRPr i="0" baseline="0" strike="noStrike" sz="1800" b="0" cap="none" u="none">
                <a:solidFill>
                  <a:schemeClr val="dk1"/>
                </a:solidFill>
                <a:latin typeface="Verdana"/>
                <a:ea typeface="Verdana"/>
                <a:cs typeface="Verdana"/>
                <a:sym typeface="Verdana"/>
              </a:defRPr>
            </a:lvl5pPr>
            <a:lvl6pPr indent="0" marR="0" algn="l" marL="2286000" rtl="0">
              <a:defRPr i="0" baseline="0" strike="noStrike" sz="1800" b="0" cap="none" u="none">
                <a:solidFill>
                  <a:schemeClr val="dk1"/>
                </a:solidFill>
                <a:latin typeface="Verdana"/>
                <a:ea typeface="Verdana"/>
                <a:cs typeface="Verdana"/>
                <a:sym typeface="Verdana"/>
              </a:defRPr>
            </a:lvl6pPr>
            <a:lvl7pPr indent="0" marR="0" algn="l" marL="2743200" rtl="0">
              <a:defRPr i="0" baseline="0" strike="noStrike" sz="1800" b="0" cap="none" u="none">
                <a:solidFill>
                  <a:schemeClr val="dk1"/>
                </a:solidFill>
                <a:latin typeface="Verdana"/>
                <a:ea typeface="Verdana"/>
                <a:cs typeface="Verdana"/>
                <a:sym typeface="Verdana"/>
              </a:defRPr>
            </a:lvl7pPr>
            <a:lvl8pPr indent="0" marR="0" algn="l" marL="3200400" rtl="0">
              <a:defRPr i="0" baseline="0" strike="noStrike" sz="1800" b="0" cap="none" u="none">
                <a:solidFill>
                  <a:schemeClr val="dk1"/>
                </a:solidFill>
                <a:latin typeface="Verdana"/>
                <a:ea typeface="Verdana"/>
                <a:cs typeface="Verdana"/>
                <a:sym typeface="Verdana"/>
              </a:defRPr>
            </a:lvl8pPr>
            <a:lvl9pPr indent="0" marR="0" algn="l" marL="3657600" rtl="0">
              <a:defRPr i="0" baseline="0" strike="noStrike" sz="1800" b="0" cap="none" u="none">
                <a:solidFill>
                  <a:schemeClr val="dk1"/>
                </a:solidFill>
                <a:latin typeface="Verdana"/>
                <a:ea typeface="Verdana"/>
                <a:cs typeface="Verdana"/>
                <a:sym typeface="Verdana"/>
              </a:defRPr>
            </a:lvl9pPr>
          </a:lstStyle>
          <a:p/>
        </p:txBody>
      </p:sp>
      <p:sp>
        <p:nvSpPr>
          <p:cNvPr name="Shape 12" id="12"/>
          <p:cNvSpPr/>
          <p:nvPr/>
        </p:nvSpPr>
        <p:spPr>
          <a:xfrm>
            <a:off y="1159828" x="0"/>
            <a:ext cy="49480" cx="9906000"/>
          </a:xfrm>
          <a:prstGeom prst="rect">
            <a:avLst/>
          </a:prstGeom>
          <a:solidFill>
            <a:srgbClr val="2E8396"/>
          </a:solidFill>
          <a:ln>
            <a:noFill/>
          </a:ln>
        </p:spPr>
        <p:txBody>
          <a:bodyPr bIns="47875" tIns="47875" lIns="95775" anchor="t" anchorCtr="0" rIns="95775">
            <a:spAutoFit/>
          </a:bodyPr>
          <a:lstStyle/>
          <a:p/>
        </p:txBody>
      </p:sp>
      <p:sp>
        <p:nvSpPr>
          <p:cNvPr name="Shape 13" id="13"/>
          <p:cNvSpPr/>
          <p:nvPr/>
        </p:nvSpPr>
        <p:spPr>
          <a:xfrm>
            <a:off y="1114300" x="0"/>
            <a:ext cy="49480" cx="9906000"/>
          </a:xfrm>
          <a:prstGeom prst="rect">
            <a:avLst/>
          </a:prstGeom>
          <a:solidFill>
            <a:srgbClr val="BF0000"/>
          </a:solidFill>
          <a:ln>
            <a:noFill/>
          </a:ln>
        </p:spPr>
        <p:txBody>
          <a:bodyPr bIns="47875" tIns="47875" lIns="95775" anchor="t" anchorCtr="0" rIns="95775">
            <a:spAutoFit/>
          </a:bodyPr>
          <a:lstStyle/>
          <a:p/>
        </p:txBody>
      </p:sp>
    </p:spTree>
  </p:cSld>
  <p:clrMap accent6="accent6" tx2="lt2" bg2="dk2" accent5="accent5" tx1="dk1" bg1="lt1" accent4="accent4" accent3="accent3" accent2="accent2" accent1="accent1"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ype="http://schemas.openxmlformats.org/officeDocument/2006/relationships/notesSlide" Id="rId2" Target="../notesSlides/notesSlide1.xml"/><Relationship Type="http://schemas.openxmlformats.org/officeDocument/2006/relationships/slideLayout" Id="rId1" Target="../slideLayouts/slideLayout1.xml"/></Relationships>
</file>

<file path=ppt/slides/_rels/slide10.xml.rels><?xml version="1.0" encoding="UTF-8" standalone="yes"?><Relationships xmlns="http://schemas.openxmlformats.org/package/2006/relationships"><Relationship Type="http://schemas.openxmlformats.org/officeDocument/2006/relationships/notesSlide" Id="rId2" Target="../notesSlides/notesSlide10.xml"/><Relationship Type="http://schemas.openxmlformats.org/officeDocument/2006/relationships/slideLayout" Id="rId1" Target="../slideLayouts/slideLayout2.xml"/></Relationships>
</file>

<file path=ppt/slides/_rels/slide11.xml.rels><?xml version="1.0" encoding="UTF-8" standalone="yes"?><Relationships xmlns="http://schemas.openxmlformats.org/package/2006/relationships"><Relationship Type="http://schemas.openxmlformats.org/officeDocument/2006/relationships/notesSlide" Id="rId2" Target="../notesSlides/notesSlide11.xml"/><Relationship Type="http://schemas.openxmlformats.org/officeDocument/2006/relationships/slideLayout" Id="rId1" Target="../slideLayouts/slideLayout2.xml"/><Relationship Type="http://schemas.openxmlformats.org/officeDocument/2006/relationships/image" Id="rId4" Target="../media/image02.png"/><Relationship Type="http://schemas.openxmlformats.org/officeDocument/2006/relationships/hyperlink" Id="rId3" TargetMode="External" Target="http://software.intel.com/en-us/articles/intel-mkl-link-line-advisor"/></Relationships>
</file>

<file path=ppt/slides/_rels/slide12.xml.rels><?xml version="1.0" encoding="UTF-8" standalone="yes"?><Relationships xmlns="http://schemas.openxmlformats.org/package/2006/relationships"><Relationship Type="http://schemas.openxmlformats.org/officeDocument/2006/relationships/notesSlide" Id="rId2" Target="../notesSlides/notesSlide12.xml"/><Relationship Type="http://schemas.openxmlformats.org/officeDocument/2006/relationships/slideLayout" Id="rId1" Target="../slideLayouts/slideLayout2.xml"/><Relationship Type="http://schemas.openxmlformats.org/officeDocument/2006/relationships/hyperlink" Id="rId3" TargetMode="External" Target="http://software.intel.com/en-us/articles/mkl-command-line-link-tool/"/></Relationships>
</file>

<file path=ppt/slides/_rels/slide13.xml.rels><?xml version="1.0" encoding="UTF-8" standalone="yes"?><Relationships xmlns="http://schemas.openxmlformats.org/package/2006/relationships"><Relationship Type="http://schemas.openxmlformats.org/officeDocument/2006/relationships/notesSlide" Id="rId2" Target="../notesSlides/notesSlide13.xml"/><Relationship Type="http://schemas.openxmlformats.org/officeDocument/2006/relationships/slideLayout" Id="rId1" Target="../slideLayouts/slideLayout2.xml"/></Relationships>
</file>

<file path=ppt/slides/_rels/slide14.xml.rels><?xml version="1.0" encoding="UTF-8" standalone="yes"?><Relationships xmlns="http://schemas.openxmlformats.org/package/2006/relationships"><Relationship Type="http://schemas.openxmlformats.org/officeDocument/2006/relationships/notesSlide" Id="rId2" Target="../notesSlides/notesSlide14.xml"/><Relationship Type="http://schemas.openxmlformats.org/officeDocument/2006/relationships/slideLayout" Id="rId1" Target="../slideLayouts/slideLayout2.xml"/></Relationships>
</file>

<file path=ppt/slides/_rels/slide15.xml.rels><?xml version="1.0" encoding="UTF-8" standalone="yes"?><Relationships xmlns="http://schemas.openxmlformats.org/package/2006/relationships"><Relationship Type="http://schemas.openxmlformats.org/officeDocument/2006/relationships/notesSlide" Id="rId2" Target="../notesSlides/notesSlide15.xml"/><Relationship Type="http://schemas.openxmlformats.org/officeDocument/2006/relationships/slideLayout" Id="rId1" Target="../slideLayouts/slideLayout2.xml"/></Relationships>
</file>

<file path=ppt/slides/_rels/slide16.xml.rels><?xml version="1.0" encoding="UTF-8" standalone="yes"?><Relationships xmlns="http://schemas.openxmlformats.org/package/2006/relationships"><Relationship Type="http://schemas.openxmlformats.org/officeDocument/2006/relationships/notesSlide" Id="rId2" Target="../notesSlides/notesSlide16.xml"/><Relationship Type="http://schemas.openxmlformats.org/officeDocument/2006/relationships/slideLayout" Id="rId1" Target="../slideLayouts/slideLayout2.xml"/></Relationships>
</file>

<file path=ppt/slides/_rels/slide17.xml.rels><?xml version="1.0" encoding="UTF-8" standalone="yes"?><Relationships xmlns="http://schemas.openxmlformats.org/package/2006/relationships"><Relationship Type="http://schemas.openxmlformats.org/officeDocument/2006/relationships/notesSlide" Id="rId2" Target="../notesSlides/notesSlide17.xml"/><Relationship Type="http://schemas.openxmlformats.org/officeDocument/2006/relationships/slideLayout" Id="rId1" Target="../slideLayouts/slideLayout2.xml"/><Relationship Type="http://schemas.openxmlformats.org/officeDocument/2006/relationships/hyperlink" Id="rId4" TargetMode="External" Target="http://software.intel.com/en-us/articles/intel-math-kernel-library-documentation/"/><Relationship Type="http://schemas.openxmlformats.org/officeDocument/2006/relationships/hyperlink" Id="rId3" TargetMode="External" Target="http://software.intel.com/en-us/articles/intel-mkl/"/><Relationship Type="http://schemas.openxmlformats.org/officeDocument/2006/relationships/hyperlink" Id="rId5" TargetMode="External" Target="http://software.intel.com/en-us/articles/intel-mkl-link-line-advisor"/></Relationships>
</file>

<file path=ppt/slides/_rels/slide2.xml.rels><?xml version="1.0" encoding="UTF-8" standalone="yes"?><Relationships xmlns="http://schemas.openxmlformats.org/package/2006/relationships"><Relationship Type="http://schemas.openxmlformats.org/officeDocument/2006/relationships/notesSlide" Id="rId2" Target="../notesSlides/notesSlide2.xml"/><Relationship Type="http://schemas.openxmlformats.org/officeDocument/2006/relationships/slideLayout" Id="rId1" Target="../slideLayouts/slideLayout2.xml"/></Relationships>
</file>

<file path=ppt/slides/_rels/slide3.xml.rels><?xml version="1.0" encoding="UTF-8" standalone="yes"?><Relationships xmlns="http://schemas.openxmlformats.org/package/2006/relationships"><Relationship Type="http://schemas.openxmlformats.org/officeDocument/2006/relationships/notesSlide" Id="rId2" Target="../notesSlides/notesSlide3.xml"/><Relationship Type="http://schemas.openxmlformats.org/officeDocument/2006/relationships/slideLayout" Id="rId1" Target="../slideLayouts/slideLayout2.xml"/></Relationships>
</file>

<file path=ppt/slides/_rels/slide4.xml.rels><?xml version="1.0" encoding="UTF-8" standalone="yes"?><Relationships xmlns="http://schemas.openxmlformats.org/package/2006/relationships"><Relationship Type="http://schemas.openxmlformats.org/officeDocument/2006/relationships/notesSlide" Id="rId2" Target="../notesSlides/notesSlide4.xml"/><Relationship Type="http://schemas.openxmlformats.org/officeDocument/2006/relationships/slideLayout" Id="rId1" Target="../slideLayouts/slideLayout2.xml"/></Relationships>
</file>

<file path=ppt/slides/_rels/slide5.xml.rels><?xml version="1.0" encoding="UTF-8" standalone="yes"?><Relationships xmlns="http://schemas.openxmlformats.org/package/2006/relationships"><Relationship Type="http://schemas.openxmlformats.org/officeDocument/2006/relationships/notesSlide" Id="rId2" Target="../notesSlides/notesSlide5.xml"/><Relationship Type="http://schemas.openxmlformats.org/officeDocument/2006/relationships/slideLayout" Id="rId1" Target="../slideLayouts/slideLayout2.xml"/></Relationships>
</file>

<file path=ppt/slides/_rels/slide6.xml.rels><?xml version="1.0" encoding="UTF-8" standalone="yes"?><Relationships xmlns="http://schemas.openxmlformats.org/package/2006/relationships"><Relationship Type="http://schemas.openxmlformats.org/officeDocument/2006/relationships/notesSlide" Id="rId2" Target="../notesSlides/notesSlide6.xml"/><Relationship Type="http://schemas.openxmlformats.org/officeDocument/2006/relationships/slideLayout" Id="rId1" Target="../slideLayouts/slideLayout2.xml"/></Relationships>
</file>

<file path=ppt/slides/_rels/slide7.xml.rels><?xml version="1.0" encoding="UTF-8" standalone="yes"?><Relationships xmlns="http://schemas.openxmlformats.org/package/2006/relationships"><Relationship Type="http://schemas.openxmlformats.org/officeDocument/2006/relationships/notesSlide" Id="rId2" Target="../notesSlides/notesSlide7.xml"/><Relationship Type="http://schemas.openxmlformats.org/officeDocument/2006/relationships/slideLayout" Id="rId1" Target="../slideLayouts/slideLayout2.xml"/></Relationships>
</file>

<file path=ppt/slides/_rels/slide8.xml.rels><?xml version="1.0" encoding="UTF-8" standalone="yes"?><Relationships xmlns="http://schemas.openxmlformats.org/package/2006/relationships"><Relationship Type="http://schemas.openxmlformats.org/officeDocument/2006/relationships/notesSlide" Id="rId2" Target="../notesSlides/notesSlide8.xml"/><Relationship Type="http://schemas.openxmlformats.org/officeDocument/2006/relationships/slideLayout" Id="rId1" Target="../slideLayouts/slideLayout2.xml"/></Relationships>
</file>

<file path=ppt/slides/_rels/slide9.xml.rels><?xml version="1.0" encoding="UTF-8" standalone="yes"?><Relationships xmlns="http://schemas.openxmlformats.org/package/2006/relationships"><Relationship Type="http://schemas.openxmlformats.org/officeDocument/2006/relationships/notesSlide" Id="rId2" Target="../notesSlides/notesSlide9.xml"/><Relationship Type="http://schemas.openxmlformats.org/officeDocument/2006/relationships/slideLayout" Id="rId1"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1" id="71"/>
        <p:cNvGrpSpPr/>
        <p:nvPr/>
      </p:nvGrpSpPr>
      <p:grpSpPr>
        <a:xfrm>
          <a:off y="0" x="0"/>
          <a:ext cy="0" cx="0"/>
          <a:chOff y="0" x="0"/>
          <a:chExt cy="0" cx="0"/>
        </a:xfrm>
      </p:grpSpPr>
      <p:sp>
        <p:nvSpPr>
          <p:cNvPr name="Shape 72" id="72"/>
          <p:cNvSpPr txBox="1"/>
          <p:nvPr>
            <p:ph type="ctrTitle"/>
          </p:nvPr>
        </p:nvSpPr>
        <p:spPr>
          <a:xfrm>
            <a:off y="2401888" x="373062"/>
            <a:ext cy="862011" cx="6059487"/>
          </a:xfrm>
          <a:prstGeom prst="rect">
            <a:avLst/>
          </a:prstGeom>
          <a:noFill/>
          <a:ln>
            <a:noFill/>
          </a:ln>
        </p:spPr>
        <p:txBody>
          <a:bodyPr bIns="45700" tIns="45700" lIns="91425" anchor="ctr" anchorCtr="0" rIns="91425">
            <a:spAutoFit/>
          </a:bodyPr>
          <a:lstStyle/>
          <a:p>
            <a:pPr indent="0" marR="0" algn="r" marL="0" rtl="0" lvl="0">
              <a:spcBef>
                <a:spcPts val="0"/>
              </a:spcBef>
              <a:spcAft>
                <a:spcPts val="0"/>
              </a:spcAft>
              <a:buSzPct val="25000"/>
              <a:buNone/>
            </a:pPr>
            <a:r>
              <a:rPr lang="en_US"/>
              <a:t>Intel MKL Usage</a:t>
            </a:r>
          </a:p>
        </p:txBody>
      </p:sp>
      <p:sp>
        <p:nvSpPr>
          <p:cNvPr name="Shape 73" id="73"/>
          <p:cNvSpPr txBox="1"/>
          <p:nvPr>
            <p:ph type="subTitle" idx="1"/>
          </p:nvPr>
        </p:nvSpPr>
        <p:spPr>
          <a:xfrm>
            <a:off y="3736975" x="342900"/>
            <a:ext cy="1042987" cx="6076950"/>
          </a:xfrm>
          <a:prstGeom prst="rect">
            <a:avLst/>
          </a:prstGeom>
          <a:noFill/>
          <a:ln>
            <a:noFill/>
          </a:ln>
        </p:spPr>
        <p:txBody>
          <a:bodyPr bIns="45700" tIns="45700" lIns="91425" anchor="t" anchorCtr="0" rIns="91425">
            <a:spAutoFit/>
          </a:bodyPr>
          <a:lstStyle/>
          <a:p>
            <a:pPr indent="0" marR="0" algn="r" marL="0" rtl="0" lvl="0">
              <a:lnSpc>
                <a:spcPct val="90000"/>
              </a:lnSpc>
              <a:spcBef>
                <a:spcPts val="320"/>
              </a:spcBef>
              <a:spcAft>
                <a:spcPts val="0"/>
              </a:spcAft>
              <a:buClr>
                <a:srgbClr val="2164A8"/>
              </a:buClr>
              <a:buSzPct val="25000"/>
              <a:buFont typeface="Arial"/>
              <a:buNone/>
            </a:pPr>
            <a:r>
              <a:rPr lang="en_US"/>
              <a:t>Petar Jovanovic</a:t>
            </a:r>
          </a:p>
          <a:p>
            <a:pPr indent="0" marR="0" algn="r" marL="0" rtl="0" lvl="0">
              <a:lnSpc>
                <a:spcPct val="90000"/>
              </a:lnSpc>
              <a:spcBef>
                <a:spcPts val="320"/>
              </a:spcBef>
              <a:spcAft>
                <a:spcPts val="0"/>
              </a:spcAft>
              <a:buClr>
                <a:srgbClr val="2164A8"/>
              </a:buClr>
              <a:buSzPct val="25000"/>
              <a:buFont typeface="Arial"/>
              <a:buNone/>
            </a:pPr>
            <a:r>
              <a:rPr lang="en_US"/>
              <a:t>HPC Administrator</a:t>
            </a:r>
          </a:p>
          <a:p>
            <a:pPr indent="0" marR="0" algn="r" marL="0" rtl="0" lvl="0">
              <a:lnSpc>
                <a:spcPct val="90000"/>
              </a:lnSpc>
              <a:spcBef>
                <a:spcPts val="320"/>
              </a:spcBef>
              <a:spcAft>
                <a:spcPts val="0"/>
              </a:spcAft>
              <a:buClr>
                <a:srgbClr val="2164A8"/>
              </a:buClr>
              <a:buSzPct val="25000"/>
              <a:buFont typeface="Arial"/>
              <a:buNone/>
            </a:pPr>
            <a:r>
              <a:rPr lang="en_US"/>
              <a:t>Institute of Physics Belgrade</a:t>
            </a:r>
          </a:p>
          <a:p>
            <a:pPr indent="0" marR="0" algn="r" marL="0" rtl="0" lvl="0">
              <a:lnSpc>
                <a:spcPct val="90000"/>
              </a:lnSpc>
              <a:spcBef>
                <a:spcPts val="320"/>
              </a:spcBef>
              <a:spcAft>
                <a:spcPts val="0"/>
              </a:spcAft>
              <a:buClr>
                <a:srgbClr val="2164A8"/>
              </a:buClr>
              <a:buSzPct val="25000"/>
              <a:buFont typeface="Arial"/>
              <a:buNone/>
            </a:pPr>
            <a:r>
              <a:rPr lang="en_US"/>
              <a:t>petarj@ipb.ac.rs</a:t>
            </a:r>
          </a:p>
        </p:txBody>
      </p:sp>
      <p:sp>
        <p:nvSpPr>
          <p:cNvPr name="Shape 74" id="74"/>
          <p:cNvSpPr txBox="1"/>
          <p:nvPr>
            <p:ph type="ftr" idx="11"/>
          </p:nvPr>
        </p:nvSpPr>
        <p:spPr>
          <a:xfrm>
            <a:off y="6578600" x="0"/>
            <a:ext cy="293688" cx="9906000"/>
          </a:xfrm>
          <a:prstGeom prst="rect">
            <a:avLst/>
          </a:prstGeom>
          <a:solidFill>
            <a:schemeClr val="accent2"/>
          </a:solidFill>
          <a:ln>
            <a:noFill/>
          </a:ln>
        </p:spPr>
        <p:txBody>
          <a:bodyPr bIns="47875" tIns="47875" lIns="95775" anchor="t" anchorCtr="0" rIns="95775">
            <a:spAutoFit/>
          </a:bodyPr>
          <a:lstStyle/>
          <a:p>
            <a:pPr indent="0" marR="0" algn="ctr" marL="0" rtl="0" lvl="0">
              <a:spcBef>
                <a:spcPts val="0"/>
              </a:spcBef>
              <a:buSzPct val="25000"/>
              <a:buNone/>
            </a:pPr>
            <a:r>
              <a:rPr lang="en_US" i="0" baseline="0" strike="noStrike" sz="1200" b="0" cap="none" u="none">
                <a:solidFill>
                  <a:schemeClr val="lt1"/>
                </a:solidFill>
                <a:latin typeface="Verdana"/>
                <a:ea typeface="Verdana"/>
                <a:cs typeface="Verdana"/>
                <a:sym typeface="Verdana"/>
              </a:rPr>
              <a:t>The HP-SEE initiative is co-funded by the European Commission under the FP7 Research Infrastructures contract no. 261499</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34" id="134"/>
        <p:cNvGrpSpPr/>
        <p:nvPr/>
      </p:nvGrpSpPr>
      <p:grpSpPr>
        <a:xfrm>
          <a:off y="0" x="0"/>
          <a:ext cy="0" cx="0"/>
          <a:chOff y="0" x="0"/>
          <a:chExt cy="0" cx="0"/>
        </a:xfrm>
      </p:grpSpPr>
      <p:sp>
        <p:nvSpPr>
          <p:cNvPr name="Shape 135" id="135"/>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(4)</a:t>
            </a:r>
          </a:p>
        </p:txBody>
      </p:sp>
      <p:sp>
        <p:nvSpPr>
          <p:cNvPr name="Shape 136" id="136"/>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Explicitly listing libraries to link with</a:t>
            </a:r>
          </a:p>
          <a:p>
            <a:pPr indent="-307975" marL="777875" rtl="0" lvl="1">
              <a:lnSpc>
                <a:spcPct val="100000"/>
              </a:lnSpc>
              <a:spcBef>
                <a:spcPts val="400"/>
              </a:spcBef>
              <a:buClr>
                <a:srgbClr val="1E63A9"/>
              </a:buClr>
              <a:buSzPct val="74999"/>
              <a:buFont typeface="Arial"/>
              <a:buChar char="•"/>
            </a:pPr>
            <a:r>
              <a:rPr lang="en_US" sz="2000"/>
              <a:t>choose one linbrary from the interface layer and one from threading layer</a:t>
            </a:r>
          </a:p>
          <a:p>
            <a:pPr indent="-307975" marL="777875" rtl="0" lvl="1">
              <a:lnSpc>
                <a:spcPct val="100000"/>
              </a:lnSpc>
              <a:spcBef>
                <a:spcPts val="400"/>
              </a:spcBef>
              <a:buClr>
                <a:srgbClr val="1E63A9"/>
              </a:buClr>
              <a:buSzPct val="74999"/>
              <a:buFont typeface="Arial"/>
              <a:buChar char="•"/>
            </a:pPr>
            <a:r>
              <a:rPr lang="en_US" sz="2000"/>
              <a:t>add the mkl core library and run-time libraries</a:t>
            </a:r>
          </a:p>
          <a:p>
            <a:pPr indent="-358775" marL="358775" rtl="0" lvl="0">
              <a:buClr>
                <a:srgbClr val="1E63A9"/>
              </a:buClr>
              <a:buSzPct val="76388"/>
              <a:buFont typeface="Arial"/>
              <a:buChar char="•"/>
            </a:pPr>
            <a:r>
              <a:rPr lang="en_US"/>
              <a:t>Interface layer:</a:t>
            </a:r>
          </a:p>
          <a:p>
            <a:pPr indent="-307975" marL="777875" rtl="0" lvl="1">
              <a:lnSpc>
                <a:spcPct val="100000"/>
              </a:lnSpc>
              <a:spcBef>
                <a:spcPts val="400"/>
              </a:spcBef>
              <a:buClr>
                <a:srgbClr val="1E63A9"/>
              </a:buClr>
              <a:buSzPct val="74999"/>
              <a:buFont typeface="Arial"/>
              <a:buChar char="•"/>
            </a:pPr>
            <a:r>
              <a:rPr lang="en_US" sz="2000" b="1">
                <a:latin typeface="Courier New"/>
                <a:ea typeface="Courier New"/>
                <a:cs typeface="Courier New"/>
                <a:sym typeface="Courier New"/>
              </a:rPr>
              <a:t>libmkl_intel.a, libmkl_intel.so, libmkl_intel_lp64.a, libmkl_intel_lp64.so</a:t>
            </a:r>
          </a:p>
          <a:p>
            <a:pPr indent="-358775" marL="358775" rtl="0" lvl="0">
              <a:buClr>
                <a:srgbClr val="1E63A9"/>
              </a:buClr>
              <a:buSzPct val="76388"/>
              <a:buFont typeface="Arial"/>
              <a:buChar char="•"/>
            </a:pPr>
            <a:r>
              <a:rPr lang="en_US"/>
              <a:t>Threading layer:</a:t>
            </a:r>
          </a:p>
          <a:p>
            <a:pPr indent="-307975" marL="777875" rtl="0" lvl="1">
              <a:lnSpc>
                <a:spcPct val="100000"/>
              </a:lnSpc>
              <a:spcBef>
                <a:spcPts val="400"/>
              </a:spcBef>
              <a:buClr>
                <a:srgbClr val="1E63A9"/>
              </a:buClr>
              <a:buSzPct val="74999"/>
              <a:buFont typeface="Arial"/>
              <a:buChar char="•"/>
            </a:pPr>
            <a:r>
              <a:rPr lang="en_US" sz="2000" b="1">
                <a:latin typeface="Courier New"/>
                <a:ea typeface="Courier New"/>
                <a:cs typeface="Courier New"/>
                <a:sym typeface="Courier New"/>
              </a:rPr>
              <a:t>libmkl_intel_thread.a, libmkl_intel_thread.so</a:t>
            </a:r>
          </a:p>
          <a:p>
            <a:pPr indent="-358775" marL="358775" rtl="0" lvl="0">
              <a:buClr>
                <a:srgbClr val="1E63A9"/>
              </a:buClr>
              <a:buSzPct val="76388"/>
              <a:buFont typeface="Arial"/>
              <a:buChar char="•"/>
            </a:pPr>
            <a:r>
              <a:rPr lang="en_US"/>
              <a:t>Computational layer</a:t>
            </a:r>
          </a:p>
          <a:p>
            <a:pPr indent="-307975" marL="777875" rtl="0" lvl="1">
              <a:lnSpc>
                <a:spcPct val="100000"/>
              </a:lnSpc>
              <a:spcBef>
                <a:spcPts val="400"/>
              </a:spcBef>
              <a:buClr>
                <a:srgbClr val="1E63A9"/>
              </a:buClr>
              <a:buSzPct val="74999"/>
              <a:buFont typeface="Arial"/>
              <a:buChar char="•"/>
            </a:pPr>
            <a:r>
              <a:rPr lang="en_US" sz="2000" b="1">
                <a:latin typeface="Courier New"/>
                <a:ea typeface="Courier New"/>
                <a:cs typeface="Courier New"/>
                <a:sym typeface="Courier New"/>
              </a:rPr>
              <a:t>libmkl_core.a, libmkl_core.so</a:t>
            </a:r>
          </a:p>
          <a:p>
            <a:pPr indent="-358775" marL="358775" rtl="0" lvl="0">
              <a:buClr>
                <a:srgbClr val="1E63A9"/>
              </a:buClr>
              <a:buSzPct val="76388"/>
              <a:buFont typeface="Arial"/>
              <a:buChar char="•"/>
            </a:pPr>
            <a:r>
              <a:rPr lang="en_US"/>
              <a:t>Run-time layer</a:t>
            </a:r>
          </a:p>
          <a:p>
            <a:pPr indent="-307975" marL="777875" lvl="1">
              <a:lnSpc>
                <a:spcPct val="100000"/>
              </a:lnSpc>
              <a:spcBef>
                <a:spcPts val="400"/>
              </a:spcBef>
              <a:buClr>
                <a:srgbClr val="1E63A9"/>
              </a:buClr>
              <a:buSzPct val="74999"/>
              <a:buFont typeface="Arial"/>
              <a:buChar char="•"/>
            </a:pPr>
            <a:r>
              <a:rPr lang="en_US" sz="2000" b="1">
                <a:latin typeface="Courier New"/>
                <a:ea typeface="Courier New"/>
                <a:cs typeface="Courier New"/>
                <a:sym typeface="Courier New"/>
              </a:rPr>
              <a:t>libiomp5.a, libiomp5.so</a:t>
            </a:r>
          </a:p>
        </p:txBody>
      </p:sp>
      <p:sp>
        <p:nvSpPr>
          <p:cNvPr name="Shape 137" id="137"/>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41" id="141"/>
        <p:cNvGrpSpPr/>
        <p:nvPr/>
      </p:nvGrpSpPr>
      <p:grpSpPr>
        <a:xfrm>
          <a:off y="0" x="0"/>
          <a:ext cy="0" cx="0"/>
          <a:chOff y="0" x="0"/>
          <a:chExt cy="0" cx="0"/>
        </a:xfrm>
      </p:grpSpPr>
      <p:sp>
        <p:nvSpPr>
          <p:cNvPr name="Shape 142" id="142"/>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(5)</a:t>
            </a:r>
          </a:p>
        </p:txBody>
      </p:sp>
      <p:sp>
        <p:nvSpPr>
          <p:cNvPr name="Shape 143" id="143"/>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Using the Link-line Advisor (Recommended)</a:t>
            </a:r>
          </a:p>
          <a:p>
            <a:pPr indent="-358775" marL="358775" rtl="0" lvl="0">
              <a:buClr>
                <a:srgbClr val="1E63A9"/>
              </a:buClr>
              <a:buSzPct val="76388"/>
              <a:buFont typeface="Arial"/>
              <a:buChar char="•"/>
            </a:pPr>
            <a:r>
              <a:rPr lang="en_US"/>
              <a:t>available at </a:t>
            </a:r>
            <a:r>
              <a:rPr lang="en_US" u="sng">
                <a:solidFill>
                  <a:schemeClr val="hlink"/>
                </a:solidFill>
                <a:hlinkClick r:id="rId3"/>
              </a:rPr>
              <a:t>http://software.intel.com/en-us/articles/intel-mkl-link-line-advisor</a:t>
            </a:r>
          </a:p>
        </p:txBody>
      </p:sp>
      <p:sp>
        <p:nvSpPr>
          <p:cNvPr name="Shape 144" id="144"/>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
        <p:nvSpPr>
          <p:cNvPr name="Shape 145" id="145"/>
          <p:cNvSpPr/>
          <p:nvPr/>
        </p:nvSpPr>
        <p:spPr>
          <a:xfrm>
            <a:off y="3335700" x="3644487"/>
            <a:ext cy="2954411" cx="5320029"/>
          </a:xfrm>
          <a:prstGeom prst="rect">
            <a:avLst/>
          </a:prstGeom>
          <a:blipFill>
            <a:blip r:embed="rId4"/>
            <a:stretch>
              <a:fillRect/>
            </a:stretch>
          </a:blipFill>
          <a:ln>
            <a:noFill/>
          </a:ln>
        </p:spPr>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49" id="149"/>
        <p:cNvGrpSpPr/>
        <p:nvPr/>
      </p:nvGrpSpPr>
      <p:grpSpPr>
        <a:xfrm>
          <a:off y="0" x="0"/>
          <a:ext cy="0" cx="0"/>
          <a:chOff y="0" x="0"/>
          <a:chExt cy="0" cx="0"/>
        </a:xfrm>
      </p:grpSpPr>
      <p:sp>
        <p:nvSpPr>
          <p:cNvPr name="Shape 150" id="150"/>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(6)</a:t>
            </a:r>
          </a:p>
        </p:txBody>
      </p:sp>
      <p:sp>
        <p:nvSpPr>
          <p:cNvPr name="Shape 151" id="151"/>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Using the Command line link Tool</a:t>
            </a:r>
          </a:p>
          <a:p>
            <a:pPr indent="-307975" marL="777875" rtl="0" lvl="1">
              <a:buClr>
                <a:srgbClr val="1E63A9"/>
              </a:buClr>
              <a:buSzPct val="62499"/>
              <a:buFont typeface="Arial"/>
              <a:buChar char="•"/>
            </a:pPr>
            <a:r>
              <a:rPr lang="en_US"/>
              <a:t>mkl_link_tool can be found* in &lt;mkl_directory&gt;/tools directory</a:t>
            </a:r>
          </a:p>
          <a:p>
            <a:pPr indent="-307975" marL="777875" rtl="0" lvl="1">
              <a:buClr>
                <a:srgbClr val="1E63A9"/>
              </a:buClr>
              <a:buSzPct val="62499"/>
              <a:buFont typeface="Arial"/>
              <a:buChar char="•"/>
            </a:pPr>
            <a:r>
              <a:rPr lang="en_US"/>
              <a:t>similar to Link line Advisor, but works offline.</a:t>
            </a:r>
          </a:p>
          <a:p>
            <a:pPr indent="-307975" marL="777875" rtl="0" lvl="1">
              <a:buClr>
                <a:srgbClr val="1E63A9"/>
              </a:buClr>
              <a:buSzPct val="62499"/>
              <a:buFont typeface="Arial"/>
              <a:buChar char="•"/>
            </a:pPr>
            <a:r>
              <a:rPr lang="en_US"/>
              <a:t>modes:</a:t>
            </a:r>
          </a:p>
          <a:p>
            <a:pPr indent="-244475" marL="1196975" rtl="0" lvl="2">
              <a:buClr>
                <a:srgbClr val="1E63A9"/>
              </a:buClr>
              <a:buSzPct val="55555"/>
              <a:buFont typeface="Arial"/>
              <a:buChar char="•"/>
            </a:pPr>
            <a:r>
              <a:rPr lang="en_US"/>
              <a:t>inquiry		</a:t>
            </a:r>
            <a:r>
              <a:rPr lang="en_US" sz="1400" b="1">
                <a:solidFill>
                  <a:srgbClr val="515357"/>
                </a:solidFill>
                <a:latin typeface="Courier New"/>
                <a:ea typeface="Courier New"/>
                <a:cs typeface="Courier New"/>
                <a:sym typeface="Courier New"/>
              </a:rPr>
              <a:t>mkl_link_tool (–libs|-opts|-env) [Intel MKL Link Tool options]</a:t>
            </a:r>
          </a:p>
          <a:p>
            <a:pPr indent="-244475" marL="1196975" rtl="0" lvl="2">
              <a:buClr>
                <a:srgbClr val="1E63A9"/>
              </a:buClr>
              <a:buSzPct val="55555"/>
              <a:buFont typeface="Arial"/>
              <a:buChar char="•"/>
            </a:pPr>
            <a:r>
              <a:rPr lang="en_US"/>
              <a:t>compilation	</a:t>
            </a:r>
            <a:r>
              <a:rPr lang="en_US" sz="1400" b="1">
                <a:solidFill>
                  <a:srgbClr val="515357"/>
                </a:solidFill>
                <a:latin typeface="Courier New"/>
                <a:ea typeface="Courier New"/>
                <a:cs typeface="Courier New"/>
                <a:sym typeface="Courier New"/>
              </a:rPr>
              <a:t>mkl_link_tool [options] &lt;compiler&gt; [options2] file1 [file2 ...]</a:t>
            </a:r>
          </a:p>
          <a:p>
            <a:pPr indent="-244475" marL="1196975" rtl="0" lvl="2">
              <a:buClr>
                <a:srgbClr val="1E63A9"/>
              </a:buClr>
              <a:buSzPct val="55555"/>
              <a:buFont typeface="Arial"/>
              <a:buChar char="•"/>
            </a:pPr>
            <a:r>
              <a:rPr lang="en_US"/>
              <a:t>interactive 	</a:t>
            </a:r>
            <a:r>
              <a:rPr lang="en_US" sz="1400" b="1">
                <a:solidFill>
                  <a:srgbClr val="515357"/>
                </a:solidFill>
                <a:latin typeface="Courier New"/>
                <a:ea typeface="Courier New"/>
                <a:cs typeface="Courier New"/>
                <a:sym typeface="Courier New"/>
              </a:rPr>
              <a:t>mkl_link_tool -interactive</a:t>
            </a:r>
          </a:p>
          <a:p>
            <a:r>
              <a:t/>
            </a:r>
          </a:p>
          <a:p>
            <a:r>
              <a:t/>
            </a:r>
          </a:p>
          <a:p>
            <a:r>
              <a:t/>
            </a:r>
          </a:p>
          <a:p>
            <a:pPr indent="0" marL="457200" rtl="0" lvl="0">
              <a:buNone/>
            </a:pPr>
            <a:r>
              <a:rPr lang="en_US" sz="1800"/>
              <a:t>* actually not available in the installation on Paradox, and many others noted they couldn't find the tool in various versions of MKL (with and without Composer), more information can be found at:</a:t>
            </a:r>
            <a:r>
              <a:rPr lang="en_US" sz="1800" u="sng">
                <a:solidFill>
                  <a:schemeClr val="hlink"/>
                </a:solidFill>
                <a:hlinkClick r:id="rId3"/>
              </a:rPr>
              <a:t>http://software.intel.com/en-us/articles/mkl-command-line-link-tool/</a:t>
            </a:r>
          </a:p>
        </p:txBody>
      </p:sp>
      <p:sp>
        <p:nvSpPr>
          <p:cNvPr name="Shape 152" id="152"/>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56" id="156"/>
        <p:cNvGrpSpPr/>
        <p:nvPr/>
      </p:nvGrpSpPr>
      <p:grpSpPr>
        <a:xfrm>
          <a:off y="0" x="0"/>
          <a:ext cy="0" cx="0"/>
          <a:chOff y="0" x="0"/>
          <a:chExt cy="0" cx="0"/>
        </a:xfrm>
      </p:grpSpPr>
      <p:sp>
        <p:nvSpPr>
          <p:cNvPr name="Shape 157" id="157"/>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Example (1)</a:t>
            </a:r>
          </a:p>
        </p:txBody>
      </p:sp>
      <p:sp>
        <p:nvSpPr>
          <p:cNvPr name="Shape 158" id="158"/>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MKL versions on Paradox:</a:t>
            </a:r>
          </a:p>
          <a:p>
            <a:pPr indent="-307975" marL="777875" rtl="0" lvl="1">
              <a:buClr>
                <a:srgbClr val="1E63A9"/>
              </a:buClr>
              <a:buSzPct val="62499"/>
              <a:buFont typeface="Arial"/>
              <a:buChar char="•"/>
            </a:pPr>
            <a:r>
              <a:rPr lang="en_US"/>
              <a:t>standalone at /opt/intel/mkl/10.2.3.029</a:t>
            </a:r>
          </a:p>
          <a:p>
            <a:pPr indent="-307975" marL="777875" rtl="0" lvl="1">
              <a:buClr>
                <a:srgbClr val="1E63A9"/>
              </a:buClr>
              <a:buSzPct val="62499"/>
              <a:buFont typeface="Arial"/>
              <a:buChar char="•"/>
            </a:pPr>
            <a:r>
              <a:rPr lang="en_US"/>
              <a:t>with Composer XE at /opt/intel/composerxe/mkl</a:t>
            </a:r>
          </a:p>
          <a:p>
            <a:pPr indent="-358775" marL="358775" rtl="0" lvl="0">
              <a:buClr>
                <a:srgbClr val="1E63A9"/>
              </a:buClr>
              <a:buSzPct val="76388"/>
              <a:buFont typeface="Arial"/>
              <a:buChar char="•"/>
            </a:pPr>
            <a:r>
              <a:rPr lang="en_US"/>
              <a:t>activating MKL and Intel compiler:</a:t>
            </a:r>
          </a:p>
          <a:p>
            <a:pPr indent="-307975" marL="777875" rtl="0" lvl="1">
              <a:buClr>
                <a:srgbClr val="1E63A9"/>
              </a:buClr>
              <a:buSzPct val="62499"/>
              <a:buFont typeface="Arial"/>
              <a:buChar char="•"/>
            </a:pPr>
            <a:r>
              <a:rPr lang="en_US" b="1">
                <a:latin typeface="Courier New"/>
                <a:ea typeface="Courier New"/>
                <a:cs typeface="Courier New"/>
                <a:sym typeface="Courier New"/>
              </a:rPr>
              <a:t>source /opt/intel/composerxe/bin/compilervars.sh intel64</a:t>
            </a:r>
          </a:p>
          <a:p>
            <a:pPr indent="-358775" marL="358775" rtl="0" lvl="0">
              <a:buClr>
                <a:srgbClr val="1E63A9"/>
              </a:buClr>
              <a:buSzPct val="76388"/>
              <a:buFont typeface="Arial"/>
              <a:buChar char="•"/>
            </a:pPr>
            <a:r>
              <a:rPr lang="en_US"/>
              <a:t>activating specific MKL environment script (does not load Intel compiler)</a:t>
            </a:r>
          </a:p>
          <a:p>
            <a:pPr indent="-307975" marL="777875" rtl="0" lvl="1">
              <a:buClr>
                <a:srgbClr val="1E63A9"/>
              </a:buClr>
              <a:buSzPct val="83333"/>
              <a:buFont typeface="Arial"/>
              <a:buChar char="•"/>
            </a:pPr>
            <a:r>
              <a:rPr lang="en_US" sz="1800" b="1">
                <a:latin typeface="Courier New"/>
                <a:ea typeface="Courier New"/>
                <a:cs typeface="Courier New"/>
                <a:sym typeface="Courier New"/>
              </a:rPr>
              <a:t>source /opt/intel/mkl/10.2.3.029/tools/environment/mklvarsem64t.sh</a:t>
            </a:r>
          </a:p>
        </p:txBody>
      </p:sp>
      <p:sp>
        <p:nvSpPr>
          <p:cNvPr name="Shape 159" id="159"/>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63" id="163"/>
        <p:cNvGrpSpPr/>
        <p:nvPr/>
      </p:nvGrpSpPr>
      <p:grpSpPr>
        <a:xfrm>
          <a:off y="0" x="0"/>
          <a:ext cy="0" cx="0"/>
          <a:chOff y="0" x="0"/>
          <a:chExt cy="0" cx="0"/>
        </a:xfrm>
      </p:grpSpPr>
      <p:sp>
        <p:nvSpPr>
          <p:cNvPr name="Shape 164" id="164"/>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Example (2)</a:t>
            </a:r>
          </a:p>
        </p:txBody>
      </p:sp>
      <p:sp>
        <p:nvSpPr>
          <p:cNvPr name="Shape 165" id="165"/>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Demo code is on ui.ipb.ac.rs at /tmp/mkl/matrix.c</a:t>
            </a:r>
          </a:p>
          <a:p>
            <a:pPr indent="-358775" marL="358775" rtl="0" lvl="0">
              <a:buClr>
                <a:srgbClr val="1E63A9"/>
              </a:buClr>
              <a:buSzPct val="76388"/>
              <a:buFont typeface="Arial"/>
              <a:buChar char="•"/>
            </a:pPr>
            <a:r>
              <a:rPr lang="en_US"/>
              <a:t>MKL environment setup:</a:t>
            </a:r>
          </a:p>
          <a:p>
            <a:pPr indent="457200" marL="0" rtl="0" lvl="0">
              <a:buNone/>
            </a:pPr>
            <a:r>
              <a:rPr lang="en_US" sz="2000" b="1">
                <a:latin typeface="Courier New"/>
                <a:ea typeface="Courier New"/>
                <a:cs typeface="Courier New"/>
                <a:sym typeface="Courier New"/>
              </a:rPr>
              <a:t>source /opt/intel/composerxe/bin/compilervars.sh intel64</a:t>
            </a:r>
          </a:p>
          <a:p>
            <a:r>
              <a:t/>
            </a:r>
          </a:p>
          <a:p>
            <a:pPr indent="-358775" marL="358775" rtl="0" lvl="0">
              <a:buClr>
                <a:srgbClr val="1E63A9"/>
              </a:buClr>
              <a:buSzPct val="76388"/>
              <a:buFont typeface="Arial"/>
              <a:buChar char="•"/>
            </a:pPr>
            <a:r>
              <a:rPr lang="en_US"/>
              <a:t>Compile the code, linking with threaded and sequential versions of the library</a:t>
            </a:r>
          </a:p>
          <a:p>
            <a:r>
              <a:t/>
            </a:r>
          </a:p>
        </p:txBody>
      </p:sp>
      <p:sp>
        <p:nvSpPr>
          <p:cNvPr name="Shape 166" id="166"/>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70" id="170"/>
        <p:cNvGrpSpPr/>
        <p:nvPr/>
      </p:nvGrpSpPr>
      <p:grpSpPr>
        <a:xfrm>
          <a:off y="0" x="0"/>
          <a:ext cy="0" cx="0"/>
          <a:chOff y="0" x="0"/>
          <a:chExt cy="0" cx="0"/>
        </a:xfrm>
      </p:grpSpPr>
      <p:sp>
        <p:nvSpPr>
          <p:cNvPr name="Shape 171" id="171"/>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Example (3)</a:t>
            </a:r>
          </a:p>
        </p:txBody>
      </p:sp>
      <p:sp>
        <p:nvSpPr>
          <p:cNvPr name="Shape 172" id="172"/>
          <p:cNvSpPr txBox="1"/>
          <p:nvPr>
            <p:ph type="body" idx="1"/>
          </p:nvPr>
        </p:nvSpPr>
        <p:spPr>
          <a:xfrm>
            <a:off y="1286642" x="192088"/>
            <a:ext cy="5287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Sequential:</a:t>
            </a:r>
          </a:p>
          <a:p>
            <a:pPr indent="0" marL="0" rtl="0" lvl="0">
              <a:buNone/>
            </a:pPr>
            <a:r>
              <a:rPr lang="en_US" sz="1800" b="1">
                <a:latin typeface="Courier New"/>
                <a:ea typeface="Courier New"/>
                <a:cs typeface="Courier New"/>
                <a:sym typeface="Courier New"/>
              </a:rPr>
              <a:t>icc -o matrix_sequential matrix.c -mkl=sequential -static-intel</a:t>
            </a:r>
          </a:p>
          <a:p>
            <a:pPr indent="0" marL="0" rtl="0" lvl="0">
              <a:buNone/>
            </a:pPr>
            <a:r>
              <a:rPr lang="en_US"/>
              <a:t>or</a:t>
            </a:r>
          </a:p>
          <a:p>
            <a:pPr indent="0" marL="0" rtl="0" lvl="0">
              <a:buNone/>
            </a:pPr>
            <a:r>
              <a:rPr lang="en_US" sz="1800" b="1">
                <a:latin typeface="Courier New"/>
                <a:ea typeface="Courier New"/>
                <a:cs typeface="Courier New"/>
                <a:sym typeface="Courier New"/>
              </a:rPr>
              <a:t>icc -o matrix_sequential matrix.c -Wl,--start-group ${MKLROOT}/lib/intel64/libmkl_intel_lp64.a ${MKLROOT}/lib/intel64/libmkl_sequential.a ${MKLROOT}/lib/intel64/libmkl_core.a -Wl,--endgroup -lpthread </a:t>
            </a:r>
            <a:r>
              <a:rPr lang="en_US" sz="1900" b="1">
                <a:latin typeface="Courier New"/>
                <a:ea typeface="Courier New"/>
                <a:cs typeface="Courier New"/>
                <a:sym typeface="Courier New"/>
              </a:rPr>
              <a:t>-static-intel</a:t>
            </a:r>
          </a:p>
          <a:p>
            <a:pPr indent="-358775" marL="358775" rtl="0" lvl="0">
              <a:buClr>
                <a:srgbClr val="1E63A9"/>
              </a:buClr>
              <a:buSzPct val="76388"/>
              <a:buFont typeface="Arial"/>
              <a:buChar char="•"/>
            </a:pPr>
            <a:r>
              <a:rPr lang="en_US"/>
              <a:t>Threaded:</a:t>
            </a:r>
          </a:p>
          <a:p>
            <a:pPr indent="0" marL="0" rtl="0" lvl="0">
              <a:buNone/>
            </a:pPr>
            <a:r>
              <a:rPr lang="en_US" sz="1800" b="1">
                <a:latin typeface="Courier New"/>
                <a:ea typeface="Courier New"/>
                <a:cs typeface="Courier New"/>
                <a:sym typeface="Courier New"/>
              </a:rPr>
              <a:t>icc -o matrix_threaded matrix.c -mkl -static-intel</a:t>
            </a:r>
            <a:r>
              <a:rPr lang="en_US"/>
              <a:t>or</a:t>
            </a:r>
          </a:p>
          <a:p>
            <a:pPr indent="0" marL="0" rtl="0" lvl="0">
              <a:buNone/>
            </a:pPr>
            <a:r>
              <a:rPr lang="en_US" sz="1800" b="1">
                <a:latin typeface="Courier New"/>
                <a:ea typeface="Courier New"/>
                <a:cs typeface="Courier New"/>
                <a:sym typeface="Courier New"/>
              </a:rPr>
              <a:t>icc -o matrix_threaded matrix.c -Wl,--start-group ${MKLROOT}/lib/intel64/libmkl_intel_lp64.a ${MKLROOT}/lib/intel64/libmkl_intel_thread.a ${MKLROOT}/lib/intel64/libmkl_core.a -Wl,--end-group -openmp -lpthread -static-intel</a:t>
            </a:r>
          </a:p>
          <a:p>
            <a:r>
              <a:t/>
            </a:r>
          </a:p>
        </p:txBody>
      </p:sp>
      <p:sp>
        <p:nvSpPr>
          <p:cNvPr name="Shape 173" id="173"/>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77" id="177"/>
        <p:cNvGrpSpPr/>
        <p:nvPr/>
      </p:nvGrpSpPr>
      <p:grpSpPr>
        <a:xfrm>
          <a:off y="0" x="0"/>
          <a:ext cy="0" cx="0"/>
          <a:chOff y="0" x="0"/>
          <a:chExt cy="0" cx="0"/>
        </a:xfrm>
      </p:grpSpPr>
      <p:sp>
        <p:nvSpPr>
          <p:cNvPr name="Shape 178" id="178"/>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Example (4)</a:t>
            </a:r>
          </a:p>
        </p:txBody>
      </p:sp>
      <p:sp>
        <p:nvSpPr>
          <p:cNvPr name="Shape 179" id="179"/>
          <p:cNvSpPr txBox="1"/>
          <p:nvPr>
            <p:ph type="body" idx="1"/>
          </p:nvPr>
        </p:nvSpPr>
        <p:spPr>
          <a:xfrm>
            <a:off y="1286642" x="192088"/>
            <a:ext cy="5287200" cx="9518699"/>
          </a:xfrm>
          <a:prstGeom prst="rect">
            <a:avLst/>
          </a:prstGeom>
          <a:noFill/>
          <a:ln>
            <a:noFill/>
          </a:ln>
        </p:spPr>
        <p:txBody>
          <a:bodyPr bIns="47875" tIns="47875" lIns="95775" anchor="t" anchorCtr="0" rIns="95775">
            <a:spAutoFit/>
          </a:bodyPr>
          <a:lstStyle/>
          <a:p>
            <a:pPr indent="-317500" marL="457200" rtl="0" lvl="0">
              <a:buClr>
                <a:srgbClr val="2164A8"/>
              </a:buClr>
              <a:buSzPct val="97222"/>
              <a:buFont typeface="Arial"/>
              <a:buChar char="•"/>
            </a:pPr>
            <a:r>
              <a:rPr lang="en_US"/>
              <a:t>Single Dynamic Library linking:</a:t>
            </a:r>
          </a:p>
          <a:p>
            <a:pPr indent="457200" marL="0" rtl="0" lvl="0">
              <a:buNone/>
            </a:pPr>
            <a:r>
              <a:rPr lang="en_US" sz="1800" b="1">
                <a:latin typeface="Courier New"/>
                <a:ea typeface="Courier New"/>
                <a:cs typeface="Courier New"/>
                <a:sym typeface="Courier New"/>
              </a:rPr>
              <a:t>icc -o matrix_sdl matrix.c -lmkl_rt</a:t>
            </a:r>
          </a:p>
          <a:p>
            <a:pPr indent="-317500" marL="457200" rtl="0" lvl="0">
              <a:buClr>
                <a:srgbClr val="2164A8"/>
              </a:buClr>
              <a:buSzPct val="97222"/>
              <a:buFont typeface="Arial"/>
              <a:buChar char="•"/>
            </a:pPr>
            <a:r>
              <a:rPr lang="en_US"/>
              <a:t>Set environment:</a:t>
            </a:r>
          </a:p>
          <a:p>
            <a:pPr indent="0" marL="457200" rtl="0" lvl="0">
              <a:buNone/>
            </a:pPr>
            <a:r>
              <a:rPr lang="en_US" sz="1800" b="1">
                <a:latin typeface="Courier New"/>
                <a:ea typeface="Courier New"/>
                <a:cs typeface="Courier New"/>
                <a:sym typeface="Courier New"/>
              </a:rPr>
              <a:t>export MKL_INTERFACE_LAYER=LP64</a:t>
            </a:r>
            <a:br>
              <a:rPr lang="en_US" sz="1800" b="1">
                <a:latin typeface="Courier New"/>
                <a:ea typeface="Courier New"/>
                <a:cs typeface="Courier New"/>
                <a:sym typeface="Courier New"/>
              </a:rPr>
            </a:br>
            <a:r>
              <a:rPr lang="en_US" sz="1800" b="1">
                <a:latin typeface="Courier New"/>
                <a:ea typeface="Courier New"/>
                <a:cs typeface="Courier New"/>
                <a:sym typeface="Courier New"/>
              </a:rPr>
              <a:t>export MKL_THREADING_LAYER=SEQUENTIAL</a:t>
            </a:r>
          </a:p>
          <a:p>
            <a:pPr indent="0" marL="457200" rtl="0" lvl="0">
              <a:buNone/>
            </a:pPr>
            <a:r>
              <a:rPr lang="en_US" sz="1800"/>
              <a:t>real		0m9.951s</a:t>
            </a:r>
          </a:p>
          <a:p>
            <a:pPr indent="0" marL="457200" rtl="0" lvl="0">
              <a:buNone/>
            </a:pPr>
            <a:r>
              <a:rPr lang="en_US" sz="1800"/>
              <a:t>user	0m6.324s</a:t>
            </a:r>
          </a:p>
          <a:p>
            <a:pPr indent="0" marL="457200" rtl="0" lvl="0">
              <a:buNone/>
            </a:pPr>
            <a:r>
              <a:rPr lang="en_US" sz="1800"/>
              <a:t>sys		0m0.271s</a:t>
            </a:r>
          </a:p>
          <a:p>
            <a:pPr indent="0" marL="0" rtl="0" lvl="0">
              <a:buNone/>
            </a:pPr>
            <a:r>
              <a:rPr lang="en_US" sz="1800"/>
              <a:t>	</a:t>
            </a:r>
            <a:r>
              <a:rPr lang="en_US" sz="1800" b="1">
                <a:latin typeface="Courier New"/>
                <a:ea typeface="Courier New"/>
                <a:cs typeface="Courier New"/>
                <a:sym typeface="Courier New"/>
              </a:rPr>
              <a:t>export MKL_THREADING_LAYER=INTEL</a:t>
            </a:r>
          </a:p>
          <a:p>
            <a:pPr indent="0" marL="457200" rtl="0" lvl="0">
              <a:buNone/>
            </a:pPr>
            <a:r>
              <a:rPr lang="en_US" sz="1800"/>
              <a:t>real		0m3.571s</a:t>
            </a:r>
          </a:p>
          <a:p>
            <a:pPr indent="0" marL="457200" rtl="0" lvl="0">
              <a:buNone/>
            </a:pPr>
            <a:r>
              <a:rPr lang="en_US" sz="1800"/>
              <a:t>user	0m0.141s</a:t>
            </a:r>
          </a:p>
          <a:p>
            <a:pPr indent="0" marL="457200" rtl="0" lvl="0">
              <a:buNone/>
            </a:pPr>
            <a:r>
              <a:rPr lang="en_US" sz="1800"/>
              <a:t>sys		0m0.220s</a:t>
            </a:r>
          </a:p>
          <a:p>
            <a:r>
              <a:t/>
            </a:r>
          </a:p>
          <a:p>
            <a:r>
              <a:t/>
            </a:r>
          </a:p>
        </p:txBody>
      </p:sp>
      <p:sp>
        <p:nvSpPr>
          <p:cNvPr name="Shape 180" id="180"/>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84" id="184"/>
        <p:cNvGrpSpPr/>
        <p:nvPr/>
      </p:nvGrpSpPr>
      <p:grpSpPr>
        <a:xfrm>
          <a:off y="0" x="0"/>
          <a:ext cy="0" cx="0"/>
          <a:chOff y="0" x="0"/>
          <a:chExt cy="0" cx="0"/>
        </a:xfrm>
      </p:grpSpPr>
      <p:sp>
        <p:nvSpPr>
          <p:cNvPr name="Shape 185" id="185"/>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References</a:t>
            </a:r>
          </a:p>
        </p:txBody>
      </p:sp>
      <p:sp>
        <p:nvSpPr>
          <p:cNvPr name="Shape 186" id="186"/>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Intel MKL: </a:t>
            </a:r>
            <a:r>
              <a:rPr lang="en_US" sz="1800" u="sng">
                <a:solidFill>
                  <a:schemeClr val="hlink"/>
                </a:solidFill>
                <a:hlinkClick r:id="rId3"/>
              </a:rPr>
              <a:t>http://software.intel.com/en-us/articles/intel-mkl/</a:t>
            </a:r>
          </a:p>
          <a:p>
            <a:pPr indent="-358775" marL="358775" rtl="0" lvl="0">
              <a:buClr>
                <a:srgbClr val="1E63A9"/>
              </a:buClr>
              <a:buSzPct val="76388"/>
              <a:buFont typeface="Arial"/>
              <a:buChar char="•"/>
            </a:pPr>
            <a:r>
              <a:rPr lang="en_US"/>
              <a:t>MKL Documentation and User Guides: </a:t>
            </a:r>
            <a:r>
              <a:rPr lang="en_US" sz="1800" u="sng">
                <a:solidFill>
                  <a:schemeClr val="hlink"/>
                </a:solidFill>
                <a:hlinkClick r:id="rId4"/>
              </a:rPr>
              <a:t>http://software.intel.com/en-us/articles/intel-math-kernel-library-documentation/</a:t>
            </a:r>
          </a:p>
          <a:p>
            <a:pPr indent="-358775" marL="358775" lvl="0">
              <a:buClr>
                <a:srgbClr val="000000"/>
              </a:buClr>
              <a:buSzPct val="76388"/>
              <a:buFont typeface="Arial"/>
              <a:buChar char="•"/>
            </a:pPr>
            <a:r>
              <a:rPr lang="en_US"/>
              <a:t>Link-line Advisor: </a:t>
            </a:r>
            <a:r>
              <a:rPr lang="en_US" sz="1800" u="sng">
                <a:solidFill>
                  <a:schemeClr val="hlink"/>
                </a:solidFill>
                <a:hlinkClick r:id="rId5"/>
              </a:rPr>
              <a:t>http://software.intel.com/en-us/articles/intel-mkl-link-line-advisor</a:t>
            </a:r>
          </a:p>
        </p:txBody>
      </p:sp>
      <p:sp>
        <p:nvSpPr>
          <p:cNvPr name="Shape 187" id="187"/>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8" id="78"/>
        <p:cNvGrpSpPr/>
        <p:nvPr/>
      </p:nvGrpSpPr>
      <p:grpSpPr>
        <a:xfrm>
          <a:off y="0" x="0"/>
          <a:ext cy="0" cx="0"/>
          <a:chOff y="0" x="0"/>
          <a:chExt cy="0" cx="0"/>
        </a:xfrm>
      </p:grpSpPr>
      <p:sp>
        <p:nvSpPr>
          <p:cNvPr name="Shape 79" id="79"/>
          <p:cNvSpPr txBox="1"/>
          <p:nvPr>
            <p:ph type="title"/>
          </p:nvPr>
        </p:nvSpPr>
        <p:spPr>
          <a:xfrm>
            <a:off y="-4763" x="-4763"/>
            <a:ext cy="1125537" cx="8134351"/>
          </a:xfrm>
          <a:prstGeom prst="rect">
            <a:avLst/>
          </a:prstGeom>
          <a:solidFill>
            <a:schemeClr val="accent2"/>
          </a:solidFill>
          <a:ln>
            <a:noFill/>
          </a:ln>
        </p:spPr>
        <p:txBody>
          <a:bodyPr bIns="47875" tIns="47875" lIns="95775" anchor="ctr" anchorCtr="0" rIns="95775">
            <a:spAutoFit/>
          </a:bodyPr>
          <a:lstStyle/>
          <a:p>
            <a:pPr indent="0" marR="0" algn="r" marL="0" rtl="0" lvl="0">
              <a:spcBef>
                <a:spcPts val="0"/>
              </a:spcBef>
              <a:spcAft>
                <a:spcPts val="0"/>
              </a:spcAft>
              <a:buSzPct val="25000"/>
              <a:buNone/>
            </a:pPr>
            <a:r>
              <a:rPr lang="en_US"/>
              <a:t>Agenda</a:t>
            </a:r>
          </a:p>
        </p:txBody>
      </p:sp>
      <p:sp>
        <p:nvSpPr>
          <p:cNvPr name="Shape 80" id="80"/>
          <p:cNvSpPr txBox="1"/>
          <p:nvPr>
            <p:ph type="body" idx="1"/>
          </p:nvPr>
        </p:nvSpPr>
        <p:spPr>
          <a:xfrm>
            <a:off y="1652588" x="192088"/>
            <a:ext cy="4921249" cx="9518649"/>
          </a:xfrm>
          <a:prstGeom prst="rect">
            <a:avLst/>
          </a:prstGeom>
          <a:noFill/>
          <a:ln>
            <a:noFill/>
          </a:ln>
        </p:spPr>
        <p:txBody>
          <a:bodyPr bIns="47875" tIns="47875" lIns="95775" anchor="t" anchorCtr="0" rIns="95775">
            <a:spAutoFit/>
          </a:bodyPr>
          <a:lstStyle/>
          <a:p>
            <a:pPr indent="-358775" marR="0" algn="l" marL="358775" rtl="0" lvl="0">
              <a:lnSpc>
                <a:spcPct val="90000"/>
              </a:lnSpc>
              <a:spcBef>
                <a:spcPts val="480"/>
              </a:spcBef>
              <a:spcAft>
                <a:spcPts val="0"/>
              </a:spcAft>
              <a:buClr>
                <a:srgbClr val="1E63A9"/>
              </a:buClr>
              <a:buSzPct val="76388"/>
              <a:buFont typeface="Arial"/>
              <a:buChar char="•"/>
            </a:pPr>
            <a:r>
              <a:rPr lang="en_US"/>
              <a:t>Overview of MKL</a:t>
            </a:r>
          </a:p>
          <a:p>
            <a:pPr indent="-358775" marR="0" algn="l" marL="358775" rtl="0" lvl="0">
              <a:lnSpc>
                <a:spcPct val="90000"/>
              </a:lnSpc>
              <a:spcBef>
                <a:spcPts val="480"/>
              </a:spcBef>
              <a:spcAft>
                <a:spcPts val="0"/>
              </a:spcAft>
              <a:buClr>
                <a:srgbClr val="1E63A9"/>
              </a:buClr>
              <a:buSzPct val="76388"/>
              <a:buFont typeface="Arial"/>
              <a:buChar char="•"/>
            </a:pPr>
            <a:r>
              <a:rPr lang="en_US"/>
              <a:t>Things to know before starting</a:t>
            </a:r>
          </a:p>
          <a:p>
            <a:pPr indent="-358775" marR="0" algn="l" marL="358775" rtl="0" lvl="0">
              <a:lnSpc>
                <a:spcPct val="90000"/>
              </a:lnSpc>
              <a:spcBef>
                <a:spcPts val="480"/>
              </a:spcBef>
              <a:spcAft>
                <a:spcPts val="0"/>
              </a:spcAft>
              <a:buClr>
                <a:srgbClr val="1E63A9"/>
              </a:buClr>
              <a:buSzPct val="76388"/>
              <a:buFont typeface="Arial"/>
              <a:buChar char="•"/>
            </a:pPr>
            <a:r>
              <a:rPr lang="en_US"/>
              <a:t>Structure of MKL (Layered Model Concept)</a:t>
            </a:r>
          </a:p>
          <a:p>
            <a:pPr indent="-358775" marR="0" algn="l" marL="358775" rtl="0" lvl="0">
              <a:lnSpc>
                <a:spcPct val="90000"/>
              </a:lnSpc>
              <a:spcBef>
                <a:spcPts val="480"/>
              </a:spcBef>
              <a:spcAft>
                <a:spcPts val="0"/>
              </a:spcAft>
              <a:buClr>
                <a:srgbClr val="1E63A9"/>
              </a:buClr>
              <a:buSzPct val="76388"/>
              <a:buFont typeface="Arial"/>
              <a:buChar char="•"/>
            </a:pPr>
            <a:r>
              <a:rPr lang="en_US"/>
              <a:t>Linking with MKL</a:t>
            </a:r>
          </a:p>
          <a:p>
            <a:pPr indent="-320675" marR="0" algn="l" marL="777875" rtl="0" lvl="1">
              <a:lnSpc>
                <a:spcPct val="90000"/>
              </a:lnSpc>
              <a:spcBef>
                <a:spcPts val="480"/>
              </a:spcBef>
              <a:spcAft>
                <a:spcPts val="0"/>
              </a:spcAft>
              <a:buClr>
                <a:srgbClr val="1E63A9"/>
              </a:buClr>
              <a:buSzPct val="76388"/>
              <a:buFont typeface="Arial"/>
              <a:buChar char="•"/>
            </a:pPr>
            <a:r>
              <a:rPr lang="en_US"/>
              <a:t>using -mkl compiler option</a:t>
            </a:r>
          </a:p>
          <a:p>
            <a:pPr indent="-320675" marR="0" algn="l" marL="777875" rtl="0" lvl="1">
              <a:lnSpc>
                <a:spcPct val="90000"/>
              </a:lnSpc>
              <a:spcBef>
                <a:spcPts val="480"/>
              </a:spcBef>
              <a:spcAft>
                <a:spcPts val="0"/>
              </a:spcAft>
              <a:buClr>
                <a:srgbClr val="1E63A9"/>
              </a:buClr>
              <a:buSzPct val="76388"/>
              <a:buFont typeface="Arial"/>
              <a:buChar char="•"/>
            </a:pPr>
            <a:r>
              <a:rPr lang="en_US"/>
              <a:t>using single dynamic library</a:t>
            </a:r>
          </a:p>
          <a:p>
            <a:pPr indent="-320675" marR="0" algn="l" marL="777875" rtl="0" lvl="1">
              <a:lnSpc>
                <a:spcPct val="90000"/>
              </a:lnSpc>
              <a:spcBef>
                <a:spcPts val="480"/>
              </a:spcBef>
              <a:spcAft>
                <a:spcPts val="0"/>
              </a:spcAft>
              <a:buClr>
                <a:srgbClr val="1E63A9"/>
              </a:buClr>
              <a:buSzPct val="76388"/>
              <a:buFont typeface="Arial"/>
              <a:buChar char="•"/>
            </a:pPr>
            <a:r>
              <a:rPr lang="en_US"/>
              <a:t>selecting libraries to link with</a:t>
            </a:r>
          </a:p>
          <a:p>
            <a:pPr indent="-320675" marR="0" algn="l" marL="777875" rtl="0" lvl="1">
              <a:lnSpc>
                <a:spcPct val="90000"/>
              </a:lnSpc>
              <a:spcBef>
                <a:spcPts val="480"/>
              </a:spcBef>
              <a:spcAft>
                <a:spcPts val="0"/>
              </a:spcAft>
              <a:buClr>
                <a:srgbClr val="1E63A9"/>
              </a:buClr>
              <a:buSzPct val="76388"/>
              <a:buFont typeface="Arial"/>
              <a:buChar char="•"/>
            </a:pPr>
            <a:r>
              <a:rPr lang="en_US"/>
              <a:t>using the Link-line Advisor</a:t>
            </a:r>
          </a:p>
          <a:p>
            <a:pPr indent="-320675" marR="0" algn="l" marL="777875" rtl="0" lvl="1">
              <a:lnSpc>
                <a:spcPct val="90000"/>
              </a:lnSpc>
              <a:spcBef>
                <a:spcPts val="480"/>
              </a:spcBef>
              <a:spcAft>
                <a:spcPts val="0"/>
              </a:spcAft>
              <a:buClr>
                <a:srgbClr val="1E63A9"/>
              </a:buClr>
              <a:buSzPct val="76388"/>
              <a:buFont typeface="Arial"/>
              <a:buChar char="•"/>
            </a:pPr>
            <a:r>
              <a:rPr lang="en_US"/>
              <a:t>using the Command-line link tool</a:t>
            </a:r>
          </a:p>
          <a:p>
            <a:pPr indent="-358775" marR="0" algn="l" marL="358775" rtl="0" lvl="0">
              <a:lnSpc>
                <a:spcPct val="90000"/>
              </a:lnSpc>
              <a:spcBef>
                <a:spcPts val="480"/>
              </a:spcBef>
              <a:spcAft>
                <a:spcPts val="0"/>
              </a:spcAft>
              <a:buClr>
                <a:srgbClr val="1E63A9"/>
              </a:buClr>
              <a:buSzPct val="76388"/>
              <a:buFont typeface="Arial"/>
              <a:buChar char="•"/>
            </a:pPr>
            <a:r>
              <a:rPr lang="en_US"/>
              <a:t>Example</a:t>
            </a:r>
          </a:p>
        </p:txBody>
      </p:sp>
      <p:sp>
        <p:nvSpPr>
          <p:cNvPr name="Shape 81" id="81"/>
          <p:cNvSpPr txBox="1"/>
          <p:nvPr>
            <p:ph type="ftr" idx="11"/>
          </p:nvPr>
        </p:nvSpPr>
        <p:spPr>
          <a:xfrm>
            <a:off y="6586538" x="0"/>
            <a:ext cy="293687" cx="9906000"/>
          </a:xfrm>
          <a:prstGeom prst="rect">
            <a:avLst/>
          </a:prstGeom>
          <a:solidFill>
            <a:schemeClr val="accent2"/>
          </a:solidFill>
          <a:ln>
            <a:noFill/>
          </a:ln>
        </p:spPr>
        <p:txBody>
          <a:bodyPr bIns="47875" tIns="47875" lIns="95775" anchor="t" anchorCtr="0" rIns="95775">
            <a:spAutoFit/>
          </a:bodyPr>
          <a:lstStyle/>
          <a:p>
            <a:pPr indent="0" marR="0" algn="ctr" marL="0" rtl="0" lvl="0">
              <a:spcBef>
                <a:spcPts val="0"/>
              </a:spcBef>
              <a:buSzPct val="25000"/>
              <a:buNone/>
            </a:pPr>
            <a:r>
              <a:rPr lang="en_US"/>
              <a:t>Tuning and Optimization of HPC Applications</a:t>
            </a:r>
            <a:r>
              <a:rPr lang="en_US" i="0" baseline="0" strike="noStrike" sz="1300" b="0" cap="none" u="none">
                <a:solidFill>
                  <a:schemeClr val="lt1"/>
                </a:solidFill>
                <a:latin typeface="Verdana"/>
                <a:ea typeface="Verdana"/>
                <a:cs typeface="Verdana"/>
                <a:sym typeface="Verdana"/>
              </a:rPr>
              <a:t> – </a:t>
            </a:r>
            <a:r>
              <a:rPr lang="en_US"/>
              <a:t>IPB, Belgrade, Serbia</a:t>
            </a:r>
            <a:r>
              <a:rPr lang="en_US" i="0" baseline="0" strike="noStrike" sz="1300" b="0" cap="none" u="none">
                <a:solidFill>
                  <a:schemeClr val="lt1"/>
                </a:solidFill>
                <a:latin typeface="Verdana"/>
                <a:ea typeface="Verdana"/>
                <a:cs typeface="Verdana"/>
                <a:sym typeface="Verdana"/>
              </a:rPr>
              <a:t> </a:t>
            </a:r>
            <a:r>
              <a:rPr lang="en_US"/>
              <a:t>01-June-2012</a:t>
            </a:r>
            <a:r>
              <a:rPr lang="en_US" i="0" baseline="0" strike="noStrike" sz="1300" b="0" cap="none" u="none">
                <a:solidFill>
                  <a:schemeClr val="lt1"/>
                </a:solidFill>
                <a:latin typeface="Verdana"/>
                <a:ea typeface="Verdana"/>
                <a:cs typeface="Verdana"/>
                <a:sym typeface="Verdana"/>
              </a:rPr>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85" id="85"/>
        <p:cNvGrpSpPr/>
        <p:nvPr/>
      </p:nvGrpSpPr>
      <p:grpSpPr>
        <a:xfrm>
          <a:off y="0" x="0"/>
          <a:ext cy="0" cx="0"/>
          <a:chOff y="0" x="0"/>
          <a:chExt cy="0" cx="0"/>
        </a:xfrm>
      </p:grpSpPr>
      <p:sp>
        <p:nvSpPr>
          <p:cNvPr name="Shape 86" id="86"/>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Overview of MKL</a:t>
            </a:r>
          </a:p>
        </p:txBody>
      </p:sp>
      <p:sp>
        <p:nvSpPr>
          <p:cNvPr name="Shape 87" id="87"/>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Computing math library of highly optimized, extensively threaded routines for applications that require maximum performance.</a:t>
            </a:r>
          </a:p>
          <a:p>
            <a:pPr indent="-358775" marL="358775" rtl="0" lvl="0">
              <a:buClr>
                <a:srgbClr val="1E63A9"/>
              </a:buClr>
              <a:buSzPct val="76388"/>
              <a:buFont typeface="Arial"/>
              <a:buChar char="•"/>
            </a:pPr>
            <a:r>
              <a:rPr lang="en_US"/>
              <a:t>Works best with Intel CPUs where it exploits optimized instruction sets such as SSE2, SSE3, SSSE3 and others</a:t>
            </a:r>
          </a:p>
          <a:p>
            <a:pPr indent="-358775" marL="358775" rtl="0" lvl="0">
              <a:buClr>
                <a:srgbClr val="1E63A9"/>
              </a:buClr>
              <a:buSzPct val="76388"/>
              <a:buFont typeface="Arial"/>
              <a:buChar char="•"/>
            </a:pPr>
            <a:r>
              <a:rPr lang="en_US"/>
              <a:t>Threading enables it to utilize the growing number of cores per CPU</a:t>
            </a:r>
          </a:p>
        </p:txBody>
      </p:sp>
      <p:sp>
        <p:nvSpPr>
          <p:cNvPr name="Shape 88" id="88"/>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92" id="92"/>
        <p:cNvGrpSpPr/>
        <p:nvPr/>
      </p:nvGrpSpPr>
      <p:grpSpPr>
        <a:xfrm>
          <a:off y="0" x="0"/>
          <a:ext cy="0" cx="0"/>
          <a:chOff y="0" x="0"/>
          <a:chExt cy="0" cx="0"/>
        </a:xfrm>
      </p:grpSpPr>
      <p:sp>
        <p:nvSpPr>
          <p:cNvPr name="Shape 93" id="93"/>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Overview of MKL</a:t>
            </a:r>
          </a:p>
        </p:txBody>
      </p:sp>
      <p:sp>
        <p:nvSpPr>
          <p:cNvPr name="Shape 94" id="94"/>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
        <p:nvSpPr>
          <p:cNvPr name="Shape 95" id="95"/>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Major areas of computation supported:</a:t>
            </a:r>
          </a:p>
          <a:p>
            <a:pPr indent="-307975" marL="777875" rtl="0" lvl="1">
              <a:lnSpc>
                <a:spcPct val="100000"/>
              </a:lnSpc>
              <a:spcBef>
                <a:spcPts val="400"/>
              </a:spcBef>
              <a:buClr>
                <a:srgbClr val="1E63A9"/>
              </a:buClr>
              <a:buSzPct val="74999"/>
              <a:buFont typeface="Arial"/>
              <a:buChar char="•"/>
            </a:pPr>
            <a:r>
              <a:rPr lang="en_US" sz="2000"/>
              <a:t>BLAS (level 1, 2 and 3) and LAPACK linear algebra routines;</a:t>
            </a:r>
          </a:p>
          <a:p>
            <a:pPr indent="-307975" marL="777875" rtl="0" lvl="1">
              <a:lnSpc>
                <a:spcPct val="100000"/>
              </a:lnSpc>
              <a:spcBef>
                <a:spcPts val="400"/>
              </a:spcBef>
              <a:buClr>
                <a:srgbClr val="1E63A9"/>
              </a:buClr>
              <a:buSzPct val="74999"/>
              <a:buFont typeface="Arial"/>
              <a:buChar char="•"/>
            </a:pPr>
            <a:r>
              <a:rPr lang="en_US" sz="2000"/>
              <a:t>PARADISO direct sparse solver, an iterative sparse solver and supportin sparse BLAS (level 1, 2 and 3) routines for solving sparse systems of equations;</a:t>
            </a:r>
          </a:p>
          <a:p>
            <a:pPr indent="-307975" marL="777875" rtl="0" lvl="1">
              <a:lnSpc>
                <a:spcPct val="100000"/>
              </a:lnSpc>
              <a:spcBef>
                <a:spcPts val="400"/>
              </a:spcBef>
              <a:buClr>
                <a:srgbClr val="1E63A9"/>
              </a:buClr>
              <a:buSzPct val="74999"/>
              <a:buFont typeface="Arial"/>
              <a:buChar char="•"/>
            </a:pPr>
            <a:r>
              <a:rPr lang="en_US" sz="2000"/>
              <a:t>ScaLAPACK distributed processing linear algebra routines, BLACS and PBLAS;</a:t>
            </a:r>
          </a:p>
          <a:p>
            <a:pPr indent="-307975" marL="777875" rtl="0" lvl="1">
              <a:lnSpc>
                <a:spcPct val="100000"/>
              </a:lnSpc>
              <a:spcBef>
                <a:spcPts val="400"/>
              </a:spcBef>
              <a:buClr>
                <a:srgbClr val="1E63A9"/>
              </a:buClr>
              <a:buSzPct val="74999"/>
              <a:buFont typeface="Arial"/>
              <a:buChar char="•"/>
            </a:pPr>
            <a:r>
              <a:rPr lang="en_US" sz="2000"/>
              <a:t>FFT functions in one, two or three dimentions, and distributed versions;</a:t>
            </a:r>
          </a:p>
          <a:p>
            <a:pPr indent="-307975" marL="777875" rtl="0" lvl="1">
              <a:lnSpc>
                <a:spcPct val="100000"/>
              </a:lnSpc>
              <a:spcBef>
                <a:spcPts val="400"/>
              </a:spcBef>
              <a:buClr>
                <a:srgbClr val="1E63A9"/>
              </a:buClr>
              <a:buSzPct val="74999"/>
              <a:buFont typeface="Arial"/>
              <a:buChar char="•"/>
            </a:pPr>
            <a:r>
              <a:rPr lang="en_US" sz="2000"/>
              <a:t>Vector Math Library (VML)</a:t>
            </a:r>
          </a:p>
          <a:p>
            <a:pPr indent="-307975" marL="777875" rtl="0" lvl="1">
              <a:lnSpc>
                <a:spcPct val="100000"/>
              </a:lnSpc>
              <a:spcBef>
                <a:spcPts val="400"/>
              </a:spcBef>
              <a:buClr>
                <a:srgbClr val="1E63A9"/>
              </a:buClr>
              <a:buSzPct val="62499"/>
              <a:buFont typeface="Arial"/>
              <a:buChar char="•"/>
            </a:pPr>
            <a:r>
              <a:rPr lang="en_US"/>
              <a:t>Vector Statistics Library (VSL)</a:t>
            </a:r>
          </a:p>
          <a:p>
            <a:pPr indent="-307975" marL="777875" rtl="0" lvl="1">
              <a:lnSpc>
                <a:spcPct val="100000"/>
              </a:lnSpc>
              <a:spcBef>
                <a:spcPts val="400"/>
              </a:spcBef>
              <a:buClr>
                <a:srgbClr val="1E63A9"/>
              </a:buClr>
              <a:buSzPct val="62499"/>
              <a:buFont typeface="Arial"/>
              <a:buChar char="•"/>
            </a:pPr>
            <a:r>
              <a:rPr lang="en_US"/>
              <a:t>Data Fitting Library</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99" id="99"/>
        <p:cNvGrpSpPr/>
        <p:nvPr/>
      </p:nvGrpSpPr>
      <p:grpSpPr>
        <a:xfrm>
          <a:off y="0" x="0"/>
          <a:ext cy="0" cx="0"/>
          <a:chOff y="0" x="0"/>
          <a:chExt cy="0" cx="0"/>
        </a:xfrm>
      </p:grpSpPr>
      <p:sp>
        <p:nvSpPr>
          <p:cNvPr name="Shape 100" id="100"/>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Things to know before starting</a:t>
            </a:r>
          </a:p>
        </p:txBody>
      </p:sp>
      <p:sp>
        <p:nvSpPr>
          <p:cNvPr name="Shape 101" id="101"/>
          <p:cNvSpPr txBox="1"/>
          <p:nvPr>
            <p:ph type="body" idx="1"/>
          </p:nvPr>
        </p:nvSpPr>
        <p:spPr>
          <a:xfrm>
            <a:off y="1367035" x="192088"/>
            <a:ext cy="52830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Target platform</a:t>
            </a:r>
          </a:p>
          <a:p>
            <a:pPr indent="-307975" marL="777875" rtl="0" lvl="1">
              <a:buClr>
                <a:srgbClr val="1E63A9"/>
              </a:buClr>
              <a:buSzPct val="62499"/>
              <a:buFont typeface="Arial"/>
              <a:buChar char="•"/>
            </a:pPr>
            <a:r>
              <a:rPr lang="en_US"/>
              <a:t>IA-32 or compatible</a:t>
            </a:r>
          </a:p>
          <a:p>
            <a:pPr indent="-307975" marL="777875" rtl="0" lvl="1">
              <a:buClr>
                <a:srgbClr val="1E63A9"/>
              </a:buClr>
              <a:buSzPct val="62499"/>
              <a:buFont typeface="Arial"/>
              <a:buChar char="•"/>
            </a:pPr>
            <a:r>
              <a:rPr lang="en_US"/>
              <a:t>Intel® 64 or compatible</a:t>
            </a:r>
          </a:p>
          <a:p>
            <a:pPr indent="-358775" marL="358775" rtl="0" lvl="0">
              <a:buClr>
                <a:srgbClr val="1E63A9"/>
              </a:buClr>
              <a:buSzPct val="76388"/>
              <a:buFont typeface="Arial"/>
              <a:buChar char="•"/>
            </a:pPr>
            <a:r>
              <a:rPr lang="en_US"/>
              <a:t>Mathematical problem</a:t>
            </a:r>
          </a:p>
          <a:p>
            <a:pPr indent="0" marR="0" algn="l" marL="0" rtl="0" lvl="0">
              <a:lnSpc>
                <a:spcPct val="115000"/>
              </a:lnSpc>
              <a:spcBef>
                <a:spcPts val="0"/>
              </a:spcBef>
              <a:spcAft>
                <a:spcPts val="0"/>
              </a:spcAft>
              <a:buNone/>
            </a:pPr>
            <a:r>
              <a:rPr lang="en_US" sz="1800"/>
              <a:t>BLAS, Sparse BLAS, LAPACK, PBLAS, ScaLAPACK, Sparse Solver routines, VML functions, FFT, Cluster FFT, Trigonometric Transform routines, Poisson, Laplace and Helmholtz Solver routines, Optimization (Trust-Region) Solver routines, Data Fitting Functions, GMP arithmetic functions</a:t>
            </a:r>
          </a:p>
          <a:p>
            <a:pPr indent="-358775" marL="358775" rtl="0" lvl="0">
              <a:buClr>
                <a:srgbClr val="1E63A9"/>
              </a:buClr>
              <a:buSzPct val="76388"/>
              <a:buFont typeface="Arial"/>
              <a:buChar char="•"/>
            </a:pPr>
            <a:r>
              <a:rPr lang="en_US"/>
              <a:t>Programming Language</a:t>
            </a:r>
          </a:p>
          <a:p>
            <a:pPr indent="-307975" marL="777875" rtl="0" lvl="1">
              <a:buClr>
                <a:srgbClr val="1E63A9"/>
              </a:buClr>
              <a:buSzPct val="62499"/>
              <a:buFont typeface="Arial"/>
              <a:buChar char="•"/>
            </a:pPr>
            <a:r>
              <a:rPr lang="en_US"/>
              <a:t>C/C++ or Fortran</a:t>
            </a:r>
          </a:p>
          <a:p>
            <a:pPr indent="-358775" marL="358775" rtl="0" lvl="0">
              <a:buClr>
                <a:srgbClr val="1E63A9"/>
              </a:buClr>
              <a:buSzPct val="76388"/>
              <a:buFont typeface="Arial"/>
              <a:buChar char="•"/>
            </a:pPr>
            <a:r>
              <a:rPr lang="en_US"/>
              <a:t>Range of integer data</a:t>
            </a:r>
          </a:p>
          <a:p>
            <a:pPr indent="-358775" marL="358775" rtl="0" lvl="0">
              <a:buClr>
                <a:srgbClr val="1E63A9"/>
              </a:buClr>
              <a:buSzPct val="76388"/>
              <a:buFont typeface="Arial"/>
              <a:buChar char="•"/>
            </a:pPr>
            <a:r>
              <a:rPr lang="en_US"/>
              <a:t>Threading model and number of threads</a:t>
            </a:r>
          </a:p>
          <a:p>
            <a:pPr indent="-358775" marL="358775" rtl="0" lvl="0">
              <a:buClr>
                <a:srgbClr val="1E63A9"/>
              </a:buClr>
              <a:buSzPct val="76388"/>
              <a:buFont typeface="Arial"/>
              <a:buChar char="•"/>
            </a:pPr>
            <a:r>
              <a:rPr lang="en_US"/>
              <a:t>Linking model</a:t>
            </a:r>
          </a:p>
          <a:p>
            <a:pPr indent="-358775" marL="358775" rtl="0" lvl="0">
              <a:buClr>
                <a:srgbClr val="1E63A9"/>
              </a:buClr>
              <a:buSzPct val="76388"/>
              <a:buFont typeface="Arial"/>
              <a:buChar char="•"/>
            </a:pPr>
            <a:r>
              <a:rPr lang="en_US"/>
              <a:t>MPI used</a:t>
            </a:r>
          </a:p>
        </p:txBody>
      </p:sp>
      <p:sp>
        <p:nvSpPr>
          <p:cNvPr name="Shape 102" id="102"/>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06" id="106"/>
        <p:cNvGrpSpPr/>
        <p:nvPr/>
      </p:nvGrpSpPr>
      <p:grpSpPr>
        <a:xfrm>
          <a:off y="0" x="0"/>
          <a:ext cy="0" cx="0"/>
          <a:chOff y="0" x="0"/>
          <a:chExt cy="0" cx="0"/>
        </a:xfrm>
      </p:grpSpPr>
      <p:sp>
        <p:nvSpPr>
          <p:cNvPr name="Shape 107" id="107"/>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Structure of MKL</a:t>
            </a:r>
          </a:p>
        </p:txBody>
      </p:sp>
      <p:sp>
        <p:nvSpPr>
          <p:cNvPr name="Shape 108" id="108"/>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Layered Model</a:t>
            </a:r>
          </a:p>
          <a:p>
            <a:pPr indent="-307975" marL="777875" rtl="0" lvl="1">
              <a:buClr>
                <a:srgbClr val="1E63A9"/>
              </a:buClr>
              <a:buSzPct val="62499"/>
              <a:buFont typeface="Arial"/>
              <a:buChar char="•"/>
            </a:pPr>
            <a:r>
              <a:rPr lang="en_US"/>
              <a:t>Interface Layer</a:t>
            </a:r>
          </a:p>
          <a:p>
            <a:pPr indent="-244475" marL="1196975" rtl="0" lvl="2">
              <a:buClr>
                <a:srgbClr val="1E63A9"/>
              </a:buClr>
              <a:buSzPct val="55555"/>
              <a:buFont typeface="Arial"/>
              <a:buChar char="•"/>
            </a:pPr>
            <a:r>
              <a:rPr lang="en_US"/>
              <a:t>matches compiled application with the threading and computational parts of the library</a:t>
            </a:r>
          </a:p>
          <a:p>
            <a:pPr indent="-307975" marL="777875" rtl="0" lvl="1">
              <a:buClr>
                <a:srgbClr val="1E63A9"/>
              </a:buClr>
              <a:buSzPct val="62499"/>
              <a:buFont typeface="Arial"/>
              <a:buChar char="•"/>
            </a:pPr>
            <a:r>
              <a:rPr lang="en_US"/>
              <a:t>Threading Layer</a:t>
            </a:r>
          </a:p>
          <a:p>
            <a:pPr indent="-244475" marL="1196975" rtl="0" lvl="2">
              <a:buClr>
                <a:srgbClr val="1E63A9"/>
              </a:buClr>
              <a:buSzPct val="55555"/>
              <a:buFont typeface="Arial"/>
              <a:buChar char="•"/>
            </a:pPr>
            <a:r>
              <a:rPr lang="en_US"/>
              <a:t>links the library with different threading compilers and enables threaded or sequential mode</a:t>
            </a:r>
          </a:p>
          <a:p>
            <a:pPr indent="-307975" marL="777875" rtl="0" lvl="1">
              <a:buClr>
                <a:srgbClr val="1E63A9"/>
              </a:buClr>
              <a:buSzPct val="62499"/>
              <a:buFont typeface="Arial"/>
              <a:buChar char="•"/>
            </a:pPr>
            <a:r>
              <a:rPr lang="en_US"/>
              <a:t>Computational Layer</a:t>
            </a:r>
          </a:p>
          <a:p>
            <a:pPr indent="-244475" marL="1196975" rtl="0" lvl="2">
              <a:buClr>
                <a:srgbClr val="1E63A9"/>
              </a:buClr>
              <a:buSzPct val="55555"/>
              <a:buFont typeface="Arial"/>
              <a:buChar char="•"/>
            </a:pPr>
            <a:r>
              <a:rPr lang="en_US"/>
              <a:t>the core of the library</a:t>
            </a:r>
          </a:p>
          <a:p>
            <a:pPr indent="-307975" marL="777875" rtl="0" lvl="1">
              <a:buClr>
                <a:srgbClr val="1E63A9"/>
              </a:buClr>
              <a:buSzPct val="62499"/>
              <a:buFont typeface="Arial"/>
              <a:buChar char="•"/>
            </a:pPr>
            <a:r>
              <a:rPr lang="en_US"/>
              <a:t>Compiler Run-time Libraries</a:t>
            </a:r>
          </a:p>
          <a:p>
            <a:pPr indent="-244475" marL="1196975" rtl="0" lvl="2">
              <a:buClr>
                <a:srgbClr val="1E63A9"/>
              </a:buClr>
              <a:buSzPct val="55555"/>
              <a:buFont typeface="Arial"/>
              <a:buChar char="•"/>
            </a:pPr>
            <a:r>
              <a:rPr lang="en_US"/>
              <a:t>support for threading with different compilers</a:t>
            </a:r>
          </a:p>
        </p:txBody>
      </p:sp>
      <p:sp>
        <p:nvSpPr>
          <p:cNvPr name="Shape 109" id="109"/>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13" id="113"/>
        <p:cNvGrpSpPr/>
        <p:nvPr/>
      </p:nvGrpSpPr>
      <p:grpSpPr>
        <a:xfrm>
          <a:off y="0" x="0"/>
          <a:ext cy="0" cx="0"/>
          <a:chOff y="0" x="0"/>
          <a:chExt cy="0" cx="0"/>
        </a:xfrm>
      </p:grpSpPr>
      <p:sp>
        <p:nvSpPr>
          <p:cNvPr name="Shape 114" id="114"/>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(1)</a:t>
            </a:r>
          </a:p>
        </p:txBody>
      </p:sp>
      <p:sp>
        <p:nvSpPr>
          <p:cNvPr name="Shape 115" id="115"/>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Ways of linking:</a:t>
            </a:r>
          </a:p>
          <a:p>
            <a:pPr indent="-307975" marL="777875" rtl="0" lvl="1">
              <a:buClr>
                <a:srgbClr val="1E63A9"/>
              </a:buClr>
              <a:buSzPct val="62499"/>
              <a:buFont typeface="Arial"/>
              <a:buChar char="•"/>
            </a:pPr>
            <a:r>
              <a:rPr lang="en_US"/>
              <a:t>using the Intel® Composer XE compiler (using -mkl compiler option)</a:t>
            </a:r>
          </a:p>
          <a:p>
            <a:pPr indent="-307975" marL="777875" rtl="0" lvl="1">
              <a:buClr>
                <a:srgbClr val="1E63A9"/>
              </a:buClr>
              <a:buSzPct val="62499"/>
              <a:buFont typeface="Arial"/>
              <a:buChar char="•"/>
            </a:pPr>
            <a:r>
              <a:rPr lang="en_US"/>
              <a:t>explicit dynamic linking</a:t>
            </a:r>
          </a:p>
          <a:p>
            <a:pPr indent="-307975" marL="777875" rtl="0" lvl="1">
              <a:buClr>
                <a:srgbClr val="1E63A9"/>
              </a:buClr>
              <a:buSzPct val="62499"/>
              <a:buFont typeface="Arial"/>
              <a:buChar char="•"/>
            </a:pPr>
            <a:r>
              <a:rPr lang="en_US"/>
              <a:t>explicitly listing libraries on the link line</a:t>
            </a:r>
          </a:p>
          <a:p>
            <a:pPr indent="-307975" marL="777875" rtl="0" lvl="1">
              <a:buClr>
                <a:srgbClr val="1E63A9"/>
              </a:buClr>
              <a:buSzPct val="62499"/>
              <a:buFont typeface="Arial"/>
              <a:buChar char="•"/>
            </a:pPr>
            <a:r>
              <a:rPr lang="en_US"/>
              <a:t>using an interactive interface (Link-line advisor)</a:t>
            </a:r>
          </a:p>
          <a:p>
            <a:pPr indent="-307975" marL="777875" rtl="0" lvl="1">
              <a:buClr>
                <a:srgbClr val="1E63A9"/>
              </a:buClr>
              <a:buSzPct val="62499"/>
              <a:buFont typeface="Arial"/>
              <a:buChar char="•"/>
            </a:pPr>
            <a:r>
              <a:rPr lang="en_US"/>
              <a:t>using an internally provided tool (command line link tool)</a:t>
            </a:r>
          </a:p>
          <a:p>
            <a:r>
              <a:t/>
            </a:r>
          </a:p>
          <a:p>
            <a:r>
              <a:t/>
            </a:r>
          </a:p>
          <a:p>
            <a:pPr indent="0" marL="0" rtl="0" lvl="0">
              <a:buNone/>
            </a:pPr>
            <a:r>
              <a:rPr lang="en_US" sz="1800"/>
              <a:t>note: </a:t>
            </a:r>
          </a:p>
          <a:p>
            <a:pPr indent="0" marL="0" rtl="0" lvl="0">
              <a:buNone/>
            </a:pPr>
            <a:r>
              <a:rPr lang="en_US" sz="1800"/>
              <a:t>general compiler flags for linking are </a:t>
            </a:r>
            <a:r>
              <a:rPr lang="en_US" sz="1800">
                <a:latin typeface="Courier New"/>
                <a:ea typeface="Courier New"/>
                <a:cs typeface="Courier New"/>
                <a:sym typeface="Courier New"/>
              </a:rPr>
              <a:t>-L&lt;dir&gt;</a:t>
            </a:r>
            <a:r>
              <a:rPr lang="en_US" sz="1800"/>
              <a:t> and </a:t>
            </a:r>
            <a:r>
              <a:rPr lang="en_US" sz="1800">
                <a:latin typeface="Courier New"/>
                <a:ea typeface="Courier New"/>
                <a:cs typeface="Courier New"/>
                <a:sym typeface="Courier New"/>
              </a:rPr>
              <a:t>-l&lt;name&gt;</a:t>
            </a:r>
            <a:r>
              <a:rPr lang="en_US" sz="1800"/>
              <a:t> where </a:t>
            </a:r>
            <a:r>
              <a:rPr lang="en_US" sz="1800">
                <a:latin typeface="Courier New"/>
                <a:ea typeface="Courier New"/>
                <a:cs typeface="Courier New"/>
                <a:sym typeface="Courier New"/>
              </a:rPr>
              <a:t>&lt;dir&gt;</a:t>
            </a:r>
            <a:r>
              <a:rPr lang="en_US" sz="1800"/>
              <a:t> is the directory where the library can be found and name is the name of the library without lib prefix and extension (i.e. libmkl_core.so goes to -lmkl_core)</a:t>
            </a:r>
          </a:p>
          <a:p>
            <a:r>
              <a:t/>
            </a:r>
          </a:p>
        </p:txBody>
      </p:sp>
      <p:sp>
        <p:nvSpPr>
          <p:cNvPr name="Shape 116" id="116"/>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0" id="120"/>
        <p:cNvGrpSpPr/>
        <p:nvPr/>
      </p:nvGrpSpPr>
      <p:grpSpPr>
        <a:xfrm>
          <a:off y="0" x="0"/>
          <a:ext cy="0" cx="0"/>
          <a:chOff y="0" x="0"/>
          <a:chExt cy="0" cx="0"/>
        </a:xfrm>
      </p:grpSpPr>
      <p:sp>
        <p:nvSpPr>
          <p:cNvPr name="Shape 121" id="121"/>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(2)</a:t>
            </a:r>
          </a:p>
        </p:txBody>
      </p:sp>
      <p:sp>
        <p:nvSpPr>
          <p:cNvPr name="Shape 122" id="122"/>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This is only available on Intel's compiler</a:t>
            </a:r>
          </a:p>
          <a:p>
            <a:pPr indent="-358775" marL="358775" rtl="0" lvl="0">
              <a:buClr>
                <a:srgbClr val="1E63A9"/>
              </a:buClr>
              <a:buSzPct val="76388"/>
              <a:buFont typeface="Arial"/>
              <a:buChar char="•"/>
            </a:pPr>
            <a:r>
              <a:rPr lang="en_US" b="1">
                <a:latin typeface="Courier New"/>
                <a:ea typeface="Courier New"/>
                <a:cs typeface="Courier New"/>
                <a:sym typeface="Courier New"/>
              </a:rPr>
              <a:t>-mkl</a:t>
            </a:r>
            <a:r>
              <a:rPr lang="en_US"/>
              <a:t> or </a:t>
            </a:r>
            <a:r>
              <a:rPr lang="en_US" b="1">
                <a:latin typeface="Courier New"/>
                <a:ea typeface="Courier New"/>
                <a:cs typeface="Courier New"/>
                <a:sym typeface="Courier New"/>
              </a:rPr>
              <a:t>-mkl=parallel</a:t>
            </a:r>
            <a:r>
              <a:rPr lang="en_US"/>
              <a:t> links with standard threaded MKL</a:t>
            </a:r>
          </a:p>
          <a:p>
            <a:pPr indent="-358775" marL="358775" rtl="0" lvl="0">
              <a:buClr>
                <a:srgbClr val="1E63A9"/>
              </a:buClr>
              <a:buSzPct val="76388"/>
              <a:buFont typeface="Arial"/>
              <a:buChar char="•"/>
            </a:pPr>
            <a:r>
              <a:rPr lang="en_US" b="1">
                <a:latin typeface="Courier New"/>
                <a:ea typeface="Courier New"/>
                <a:cs typeface="Courier New"/>
                <a:sym typeface="Courier New"/>
              </a:rPr>
              <a:t>-mkl=sequential</a:t>
            </a:r>
            <a:r>
              <a:rPr lang="en_US"/>
              <a:t> links with sequential version of MKL</a:t>
            </a:r>
          </a:p>
          <a:p>
            <a:pPr indent="-358775" marL="358775" rtl="0" lvl="0">
              <a:buClr>
                <a:srgbClr val="1E63A9"/>
              </a:buClr>
              <a:buSzPct val="76388"/>
              <a:buFont typeface="Arial"/>
              <a:buChar char="•"/>
            </a:pPr>
            <a:r>
              <a:rPr lang="en_US" b="1">
                <a:latin typeface="Courier New"/>
                <a:ea typeface="Courier New"/>
                <a:cs typeface="Courier New"/>
                <a:sym typeface="Courier New"/>
              </a:rPr>
              <a:t>-mkl=cluster</a:t>
            </a:r>
            <a:r>
              <a:rPr lang="en_US"/>
              <a:t> links with cluster components (sequential) that use Intel MPI</a:t>
            </a:r>
          </a:p>
          <a:p>
            <a:r>
              <a:t/>
            </a:r>
          </a:p>
          <a:p>
            <a:r>
              <a:t/>
            </a:r>
          </a:p>
          <a:p>
            <a:r>
              <a:t/>
            </a:r>
          </a:p>
        </p:txBody>
      </p:sp>
      <p:sp>
        <p:nvSpPr>
          <p:cNvPr name="Shape 123" id="123"/>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7" id="127"/>
        <p:cNvGrpSpPr/>
        <p:nvPr/>
      </p:nvGrpSpPr>
      <p:grpSpPr>
        <a:xfrm>
          <a:off y="0" x="0"/>
          <a:ext cy="0" cx="0"/>
          <a:chOff y="0" x="0"/>
          <a:chExt cy="0" cx="0"/>
        </a:xfrm>
      </p:grpSpPr>
      <p:sp>
        <p:nvSpPr>
          <p:cNvPr name="Shape 128" id="128"/>
          <p:cNvSpPr txBox="1"/>
          <p:nvPr>
            <p:ph type="title"/>
          </p:nvPr>
        </p:nvSpPr>
        <p:spPr>
          <a:xfrm>
            <a:off y="-4763" x="-4763"/>
            <a:ext cy="1125600" cx="8134499"/>
          </a:xfrm>
          <a:prstGeom prst="rect">
            <a:avLst/>
          </a:prstGeom>
          <a:solidFill>
            <a:schemeClr val="accent2"/>
          </a:solidFill>
          <a:ln>
            <a:noFill/>
          </a:ln>
        </p:spPr>
        <p:txBody>
          <a:bodyPr bIns="47875" tIns="47875" lIns="95775" anchor="ctr" anchorCtr="0" rIns="95775">
            <a:spAutoFit/>
          </a:bodyPr>
          <a:lstStyle/>
          <a:p>
            <a:pPr lvl="0">
              <a:buClr>
                <a:srgbClr val="000000"/>
              </a:buClr>
              <a:buSzPct val="28947"/>
              <a:buFont typeface="Arial"/>
              <a:buNone/>
            </a:pPr>
            <a:r>
              <a:rPr lang="en_US"/>
              <a:t>Linking with MKL (3)</a:t>
            </a:r>
          </a:p>
        </p:txBody>
      </p:sp>
      <p:sp>
        <p:nvSpPr>
          <p:cNvPr name="Shape 129" id="129"/>
          <p:cNvSpPr txBox="1"/>
          <p:nvPr>
            <p:ph type="body" idx="1"/>
          </p:nvPr>
        </p:nvSpPr>
        <p:spPr>
          <a:xfrm>
            <a:off y="1652588" x="192088"/>
            <a:ext cy="4921200" cx="9518699"/>
          </a:xfrm>
          <a:prstGeom prst="rect">
            <a:avLst/>
          </a:prstGeom>
          <a:noFill/>
          <a:ln>
            <a:noFill/>
          </a:ln>
        </p:spPr>
        <p:txBody>
          <a:bodyPr bIns="47875" tIns="47875" lIns="95775" anchor="t" anchorCtr="0" rIns="95775">
            <a:spAutoFit/>
          </a:bodyPr>
          <a:lstStyle/>
          <a:p>
            <a:pPr indent="-358775" marL="358775" rtl="0" lvl="0">
              <a:buClr>
                <a:srgbClr val="1E63A9"/>
              </a:buClr>
              <a:buSzPct val="76388"/>
              <a:buFont typeface="Arial"/>
              <a:buChar char="•"/>
            </a:pPr>
            <a:r>
              <a:rPr lang="en_US"/>
              <a:t>Explicit dynamic linking boils down to using a single dynamic library, abreviated SDL: libmkl_rt.so</a:t>
            </a:r>
          </a:p>
          <a:p>
            <a:pPr indent="-358775" marL="358775" rtl="0" lvl="0">
              <a:buClr>
                <a:srgbClr val="1E63A9"/>
              </a:buClr>
              <a:buSzPct val="76388"/>
              <a:buFont typeface="Arial"/>
              <a:buChar char="•"/>
            </a:pPr>
            <a:r>
              <a:rPr lang="en_US"/>
              <a:t>SDL allows selection of interface and threading library at runtime.</a:t>
            </a:r>
          </a:p>
          <a:p>
            <a:pPr indent="-307975" marL="777875" rtl="0" lvl="1">
              <a:buClr>
                <a:srgbClr val="1E63A9"/>
              </a:buClr>
              <a:buSzPct val="62499"/>
              <a:buFont typeface="Arial"/>
              <a:buChar char="•"/>
            </a:pPr>
            <a:r>
              <a:rPr lang="en_US"/>
              <a:t>env variables:</a:t>
            </a:r>
          </a:p>
          <a:p>
            <a:pPr indent="-244475" marL="1196975" rtl="0" lvl="2">
              <a:buClr>
                <a:srgbClr val="1E63A9"/>
              </a:buClr>
              <a:buSzPct val="55555"/>
              <a:buFont typeface="Arial"/>
              <a:buChar char="•"/>
            </a:pPr>
            <a:r>
              <a:rPr lang="en_US"/>
              <a:t>$MKL_SET_INTERFACE_LAYER (values: LP64 or ILP64)</a:t>
            </a:r>
          </a:p>
          <a:p>
            <a:pPr indent="-244475" marL="1196975" rtl="0" lvl="2">
              <a:buClr>
                <a:srgbClr val="1E63A9"/>
              </a:buClr>
              <a:buSzPct val="55555"/>
              <a:buFont typeface="Arial"/>
              <a:buChar char="•"/>
            </a:pPr>
            <a:r>
              <a:rPr lang="en_US"/>
              <a:t>$MKL_SET_THREADING_LAYER (values: INTEL, SEQUENTIAL, GNU, PGI)</a:t>
            </a:r>
          </a:p>
          <a:p>
            <a:pPr indent="-358775" marL="358775" rtl="0" lvl="0">
              <a:buClr>
                <a:srgbClr val="1E63A9"/>
              </a:buClr>
              <a:buSzPct val="76388"/>
              <a:buFont typeface="Arial"/>
              <a:buChar char="•"/>
            </a:pPr>
            <a:r>
              <a:rPr lang="en_US"/>
              <a:t>By default it provides LP64 interface on Intel 64 bit architecture and Intel threading</a:t>
            </a:r>
          </a:p>
          <a:p>
            <a:pPr indent="-358775" marL="358775" rtl="0" lvl="0">
              <a:buClr>
                <a:srgbClr val="1E63A9"/>
              </a:buClr>
              <a:buSzPct val="76388"/>
              <a:buFont typeface="Arial"/>
              <a:buChar char="•"/>
            </a:pPr>
            <a:r>
              <a:rPr lang="en_US"/>
              <a:t>Example:</a:t>
            </a:r>
          </a:p>
          <a:p>
            <a:pPr indent="0" marL="0" rtl="0" lvl="0">
              <a:buNone/>
            </a:pPr>
            <a:r>
              <a:rPr lang="en_US">
                <a:latin typeface="Courier New"/>
                <a:ea typeface="Courier New"/>
                <a:cs typeface="Courier New"/>
                <a:sym typeface="Courier New"/>
              </a:rPr>
              <a:t>	</a:t>
            </a:r>
            <a:r>
              <a:rPr lang="en_US" b="1">
                <a:latin typeface="Courier New"/>
                <a:ea typeface="Courier New"/>
                <a:cs typeface="Courier New"/>
                <a:sym typeface="Courier New"/>
              </a:rPr>
              <a:t>icc application.c -lmkl_rt</a:t>
            </a:r>
          </a:p>
        </p:txBody>
      </p:sp>
      <p:sp>
        <p:nvSpPr>
          <p:cNvPr name="Shape 130" id="130"/>
          <p:cNvSpPr txBox="1"/>
          <p:nvPr>
            <p:ph type="ftr" idx="11"/>
          </p:nvPr>
        </p:nvSpPr>
        <p:spPr>
          <a:xfrm>
            <a:off y="6586538" x="0"/>
            <a:ext cy="293700" cx="9906000"/>
          </a:xfrm>
          <a:prstGeom prst="rect">
            <a:avLst/>
          </a:prstGeom>
          <a:solidFill>
            <a:schemeClr val="accent2"/>
          </a:solidFill>
          <a:ln>
            <a:noFill/>
          </a:ln>
        </p:spPr>
        <p:txBody>
          <a:bodyPr bIns="47875" tIns="47875" lIns="95775" anchor="t" anchorCtr="0" rIns="95775">
            <a:spAutoFit/>
          </a:bodyPr>
          <a:lstStyle/>
          <a:p>
            <a:pPr lvl="0">
              <a:buClr>
                <a:srgbClr val="000000"/>
              </a:buClr>
              <a:buSzPct val="84615"/>
              <a:buFont typeface="Arial"/>
              <a:buNone/>
            </a:pPr>
            <a:r>
              <a:rPr lang="en_US"/>
              <a:t>Tuning and Optimization of HPC Applications – IPB, Belgrade, Serbia 01-June-2012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HP-SEE">
      <a:dk1>
        <a:srgbClr val="000000"/>
      </a:dk1>
      <a:lt1>
        <a:srgbClr val="FFFFFF"/>
      </a:lt1>
      <a:dk2>
        <a:srgbClr val="000000"/>
      </a:dk2>
      <a:lt2>
        <a:srgbClr val="808080"/>
      </a:lt2>
      <a:accent1>
        <a:srgbClr val="A54A94"/>
      </a:accent1>
      <a:accent2>
        <a:srgbClr val="103152"/>
      </a:accent2>
      <a:accent3>
        <a:srgbClr val="FFFFFF"/>
      </a:accent3>
      <a:accent4>
        <a:srgbClr val="00B050"/>
      </a:accent4>
      <a:accent5>
        <a:srgbClr val="42ADC5"/>
      </a:accent5>
      <a:accent6>
        <a:srgbClr val="FF0000"/>
      </a:accent6>
      <a:hlink>
        <a:srgbClr val="0070C0"/>
      </a:hlink>
      <a:folHlink>
        <a:srgbClr val="5297D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