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906000"/>
  <p:notesSz cy="6754800" cx="98663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4.xml"/><Relationship Type="http://schemas.openxmlformats.org/officeDocument/2006/relationships/slide" Id="rId18" Target="slides/slide13.xml"/><Relationship Type="http://schemas.openxmlformats.org/officeDocument/2006/relationships/slide" Id="rId17" Target="slides/slide12.xml"/><Relationship Type="http://schemas.openxmlformats.org/officeDocument/2006/relationships/slide" Id="rId16" Target="slides/slide11.xml"/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2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 txBox="1"/>
          <p:nvPr>
            <p:ph idx="2" type="hdr"/>
          </p:nvPr>
        </p:nvSpPr>
        <p:spPr>
          <a:xfrm>
            <a:off x="0" y="0"/>
            <a:ext cx="4275137" cy="338137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/>
          <a:lstStyle>
            <a:lvl1pPr indent="0" marR="0" rtl="0" marL="0" algn="l">
              <a:spcBef>
                <a:spcPts val="0"/>
              </a:spcBef>
              <a:defRPr b="0" u="none" cap="none" i="0" baseline="0" sz="1200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3" id="3"/>
          <p:cNvSpPr txBox="1"/>
          <p:nvPr>
            <p:ph idx="10" type="dt"/>
          </p:nvPr>
        </p:nvSpPr>
        <p:spPr>
          <a:xfrm>
            <a:off x="5591175" y="0"/>
            <a:ext cx="4275137" cy="338137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/>
          <a:lstStyle>
            <a:lvl1pPr indent="0" marR="0" rtl="0" marL="0" algn="l">
              <a:spcBef>
                <a:spcPts val="0"/>
              </a:spcBef>
              <a:defRPr b="0" u="none" cap="none" i="0" baseline="0" sz="1200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4" id="4"/>
          <p:cNvSpPr/>
          <p:nvPr>
            <p:ph idx="3" type="sldImg"/>
          </p:nvPr>
        </p:nvSpPr>
        <p:spPr>
          <a:xfrm>
            <a:off x="3106738" y="506412"/>
            <a:ext cx="3659186" cy="253365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name="Shape 5" id="5"/>
          <p:cNvSpPr txBox="1"/>
          <p:nvPr>
            <p:ph idx="1" type="body"/>
          </p:nvPr>
        </p:nvSpPr>
        <p:spPr>
          <a:xfrm>
            <a:off x="1314450" y="3209925"/>
            <a:ext cx="7237413" cy="3038475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ctr" lIns="91425" rIns="91425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6" id="6"/>
          <p:cNvSpPr txBox="1"/>
          <p:nvPr>
            <p:ph idx="11" type="ftr"/>
          </p:nvPr>
        </p:nvSpPr>
        <p:spPr>
          <a:xfrm>
            <a:off x="0" y="6416675"/>
            <a:ext cx="4275137" cy="338137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b" lIns="91425" rIns="91425"/>
          <a:lstStyle>
            <a:lvl1pPr indent="0" marR="0" rtl="0" marL="0" algn="l">
              <a:spcBef>
                <a:spcPts val="0"/>
              </a:spcBef>
              <a:defRPr b="0" u="none" cap="none" i="0" baseline="0" sz="1200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name="Shape 7" id="7"/>
          <p:cNvSpPr txBox="1"/>
          <p:nvPr>
            <p:ph idx="12" type="sldNum"/>
          </p:nvPr>
        </p:nvSpPr>
        <p:spPr>
          <a:xfrm>
            <a:off x="5591175" y="6416675"/>
            <a:ext cx="4275137" cy="338137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b" lIns="91425" rIns="91425"/>
          <a:lstStyle>
            <a:lvl1pPr indent="0" marR="0" rtl="0" marL="0" algn="l">
              <a:spcBef>
                <a:spcPts val="0"/>
              </a:spcBef>
              <a:defRPr b="0" u="none" cap="none" i="0" baseline="0" sz="1200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 txBox="1"/>
          <p:nvPr>
            <p:ph type="body" idx="1"/>
          </p:nvPr>
        </p:nvSpPr>
        <p:spPr>
          <a:xfrm>
            <a:off y="3209925" x="1314450"/>
            <a:ext cy="3038475" cx="7237413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77" id="77"/>
          <p:cNvSpPr/>
          <p:nvPr>
            <p:ph type="sldImg" idx="2"/>
          </p:nvPr>
        </p:nvSpPr>
        <p:spPr>
          <a:xfrm>
            <a:off y="506412" x="3106738"/>
            <a:ext cy="2533650" cx="3659186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4" id="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5" id="145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46" id="146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2" id="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3" id="153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54" id="154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0" id="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1" id="161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62" id="162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7" id="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8" id="168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69" id="169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74" id="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5" id="175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76" id="176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2" id="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3" id="83"/>
          <p:cNvSpPr txBox="1"/>
          <p:nvPr>
            <p:ph type="body" idx="1"/>
          </p:nvPr>
        </p:nvSpPr>
        <p:spPr>
          <a:xfrm>
            <a:off y="3209925" x="1314450"/>
            <a:ext cy="3038475" cx="7237413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4" id="84"/>
          <p:cNvSpPr/>
          <p:nvPr>
            <p:ph type="sldImg" idx="2"/>
          </p:nvPr>
        </p:nvSpPr>
        <p:spPr>
          <a:xfrm>
            <a:off y="506412" x="3106738"/>
            <a:ext cy="2533650" cx="3659186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9" id="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0" id="90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1" id="91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6" id="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7" id="97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8" id="98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4" id="104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5" id="105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0" id="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1" id="111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2" id="112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7" id="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8" id="118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9" id="119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7" id="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8" id="128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29" id="129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5" id="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6" id="136"/>
          <p:cNvSpPr txBox="1"/>
          <p:nvPr>
            <p:ph type="body" idx="1"/>
          </p:nvPr>
        </p:nvSpPr>
        <p:spPr>
          <a:xfrm>
            <a:off y="3209925" x="1314450"/>
            <a:ext cy="3038399" cx="7237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7" id="137"/>
          <p:cNvSpPr/>
          <p:nvPr>
            <p:ph type="sldImg" idx="2"/>
          </p:nvPr>
        </p:nvSpPr>
        <p:spPr>
          <a:xfrm>
            <a:off y="506412" x="3106738"/>
            <a:ext cy="2533800" cx="36590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image" Id="rId2" Target="../media/image01.jpg"/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image" Id="rId2" Target="../media/image00.jpg"/><Relationship Type="http://schemas.openxmlformats.org/officeDocument/2006/relationships/slideMaster" Id="rId1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image" Id="rId2" Target="../media/image00.jpg"/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image" Id="rId2" Target="../media/image00.jpg"/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image" Id="rId2" Target="../media/image00.jpg"/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image" Id="rId2" Target="../media/image00.jpg"/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image" Id="rId2" Target="../media/image00.jpg"/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14" id="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" id="15"/>
          <p:cNvSpPr/>
          <p:nvPr/>
        </p:nvSpPr>
        <p:spPr>
          <a:xfrm>
            <a:off y="0" x="0"/>
            <a:ext cy="1116282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/>
        </p:txBody>
      </p:sp>
      <p:sp>
        <p:nvSpPr>
          <p:cNvPr name="Shape 16" id="16"/>
          <p:cNvSpPr/>
          <p:nvPr/>
        </p:nvSpPr>
        <p:spPr>
          <a:xfrm>
            <a:off y="3200400" x="4532312"/>
            <a:ext cy="400049" cx="1938336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r" marL="0" rtl="0" lvl="0">
              <a:spcBef>
                <a:spcPts val="400"/>
              </a:spcBef>
              <a:spcAft>
                <a:spcPts val="0"/>
              </a:spcAft>
              <a:buSzPct val="25000"/>
              <a:buNone/>
            </a:pPr>
            <a:r>
              <a:rPr lang="en_US" i="0" baseline="0" strike="noStrike" sz="2000" b="0" cap="none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www.hp-see.eu</a:t>
            </a:r>
          </a:p>
        </p:txBody>
      </p:sp>
      <p:sp>
        <p:nvSpPr>
          <p:cNvPr name="Shape 17" id="17"/>
          <p:cNvSpPr/>
          <p:nvPr/>
        </p:nvSpPr>
        <p:spPr>
          <a:xfrm>
            <a:off y="1887538" x="4313237"/>
            <a:ext cy="579436" cx="2149474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r" marL="0" rtl="0" lvl="0">
              <a:spcBef>
                <a:spcPts val="640"/>
              </a:spcBef>
              <a:spcAft>
                <a:spcPts val="0"/>
              </a:spcAft>
              <a:buSzPct val="25000"/>
              <a:buNone/>
            </a:pPr>
            <a:r>
              <a:rPr lang="en_US" i="0" baseline="0" strike="noStrike" sz="3200" b="1" cap="none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HP-SEE</a:t>
            </a:r>
          </a:p>
        </p:txBody>
      </p:sp>
      <p:sp>
        <p:nvSpPr>
          <p:cNvPr name="Shape 18" id="18"/>
          <p:cNvSpPr/>
          <p:nvPr/>
        </p:nvSpPr>
        <p:spPr>
          <a:xfrm>
            <a:off y="1781175" x="6448425"/>
            <a:ext cy="3122612" cx="345757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19" id="19"/>
          <p:cNvSpPr txBox="1"/>
          <p:nvPr>
            <p:ph type="ctrTitle"/>
          </p:nvPr>
        </p:nvSpPr>
        <p:spPr>
          <a:xfrm>
            <a:off y="2401888" x="373062"/>
            <a:ext cy="862011" cx="60594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2800" b="1" cap="none" u="non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r" marL="4572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r" marL="9144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r" marL="13716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r" marL="18288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0" id="20"/>
          <p:cNvSpPr txBox="1"/>
          <p:nvPr>
            <p:ph type="subTitle" idx="1"/>
          </p:nvPr>
        </p:nvSpPr>
        <p:spPr>
          <a:xfrm>
            <a:off y="3736975" x="342900"/>
            <a:ext cy="1042987" cx="607695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r" marL="0" rt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2164A8"/>
              </a:buClr>
              <a:buFont typeface="Arial"/>
              <a:buNone/>
              <a:defRPr i="0" baseline="0" strike="noStrike" sz="1600" b="1" cap="none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50825" marR="0" algn="l" marL="777875" rtl="0">
              <a:spcBef>
                <a:spcPts val="40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93675" marR="0" algn="l" marL="1196975" rtl="0">
              <a:spcBef>
                <a:spcPts val="36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79388" marR="0" algn="l" marL="1674813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6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96850" marR="0" algn="l" marL="21558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96850" marR="0" algn="l" marL="26130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96850" marR="0" algn="l" marL="30702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96850" marR="0" algn="l" marL="35274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96850" marR="0" algn="l" marL="39846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name="Shape 21" id="21"/>
          <p:cNvSpPr txBox="1"/>
          <p:nvPr>
            <p:ph type="ftr" idx="11"/>
          </p:nvPr>
        </p:nvSpPr>
        <p:spPr>
          <a:xfrm>
            <a:off y="6578600" x="0"/>
            <a:ext cy="293688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2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/>
        </p:nvSpPr>
        <p:spPr>
          <a:xfrm>
            <a:off y="0" x="8131175"/>
            <a:ext cy="1603374" cx="17748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64" id="64"/>
          <p:cNvSpPr txBox="1"/>
          <p:nvPr>
            <p:ph type="title"/>
          </p:nvPr>
        </p:nvSpPr>
        <p:spPr>
          <a:xfrm>
            <a:off y="-4763" x="-4763"/>
            <a:ext cy="1125537" cx="8134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ctr" anchorCtr="0" rIns="91425"/>
          <a:lstStyle>
            <a:lvl1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algn="r" marL="4572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marL="9144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marL="13716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marL="18288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5" id="65"/>
          <p:cNvSpPr txBox="1"/>
          <p:nvPr>
            <p:ph type="body" idx="1"/>
          </p:nvPr>
        </p:nvSpPr>
        <p:spPr>
          <a:xfrm rot="5400000">
            <a:off y="-646111" x="2490788"/>
            <a:ext cy="9518649" cx="492124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8925" algn="l" marL="358775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50825" algn="l" marL="777875" rtl="0">
              <a:spcBef>
                <a:spcPts val="40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93675" algn="l" marL="1196975" rtl="0">
              <a:spcBef>
                <a:spcPts val="36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79388" algn="l" marL="1674813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96850" algn="l" marL="21558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96850" algn="l" marL="26130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96850" algn="l" marL="30702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96850" algn="l" marL="35274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96850" algn="l" marL="39846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name="Shape 66" id="66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67" id="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8" id="68"/>
          <p:cNvSpPr txBox="1"/>
          <p:nvPr>
            <p:ph type="title"/>
          </p:nvPr>
        </p:nvSpPr>
        <p:spPr>
          <a:xfrm rot="5400000">
            <a:off y="2070100" x="5207000"/>
            <a:ext cy="2428875" cx="6578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ctr" anchorCtr="0" rIns="91425"/>
          <a:lstStyle>
            <a:lvl1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algn="r" marL="4572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marL="9144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marL="13716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marL="18288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9" id="69"/>
          <p:cNvSpPr txBox="1"/>
          <p:nvPr>
            <p:ph type="body" idx="1"/>
          </p:nvPr>
        </p:nvSpPr>
        <p:spPr>
          <a:xfrm rot="5400000">
            <a:off y="-282575" x="273049"/>
            <a:ext cy="7134226" cx="657860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8925" algn="l" marL="358775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50825" algn="l" marL="777875" rtl="0">
              <a:spcBef>
                <a:spcPts val="40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93675" algn="l" marL="1196975" rtl="0">
              <a:spcBef>
                <a:spcPts val="36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79388" algn="l" marL="1674813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96850" algn="l" marL="21558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96850" algn="l" marL="26130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96850" algn="l" marL="30702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96850" algn="l" marL="35274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96850" algn="l" marL="39846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name="Shape 70" id="70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/>
          <p:nvPr/>
        </p:nvSpPr>
        <p:spPr>
          <a:xfrm>
            <a:off y="0" x="8131175"/>
            <a:ext cy="1603374" cx="17748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24" id="24"/>
          <p:cNvSpPr txBox="1"/>
          <p:nvPr>
            <p:ph type="title"/>
          </p:nvPr>
        </p:nvSpPr>
        <p:spPr>
          <a:xfrm>
            <a:off y="-4763" x="-4763"/>
            <a:ext cy="1125537" cx="8134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ctr" anchorCtr="0" rIns="91425"/>
          <a:lstStyle>
            <a:lvl1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algn="r" marL="4572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marL="9144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marL="13716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marL="18288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5" id="25"/>
          <p:cNvSpPr txBox="1"/>
          <p:nvPr>
            <p:ph type="body" idx="1"/>
          </p:nvPr>
        </p:nvSpPr>
        <p:spPr>
          <a:xfrm>
            <a:off y="1652588" x="192088"/>
            <a:ext cy="4921249" cx="951864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8925" algn="l" marL="358775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50825" algn="l" marL="777875" rtl="0">
              <a:spcBef>
                <a:spcPts val="40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93675" algn="l" marL="1196975" rtl="0">
              <a:spcBef>
                <a:spcPts val="36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79388" algn="l" marL="1674813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6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96850" algn="l" marL="21558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96850" algn="l" marL="26130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96850" algn="l" marL="30702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96850" algn="l" marL="35274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96850" algn="l" marL="39846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name="Shape 26" id="26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name="Shape 27" id="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8" id="28"/>
          <p:cNvSpPr/>
          <p:nvPr/>
        </p:nvSpPr>
        <p:spPr>
          <a:xfrm>
            <a:off y="0" x="8131175"/>
            <a:ext cy="1603374" cx="17748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29" id="29"/>
          <p:cNvSpPr txBox="1"/>
          <p:nvPr>
            <p:ph type="title"/>
          </p:nvPr>
        </p:nvSpPr>
        <p:spPr>
          <a:xfrm>
            <a:off y="4406900" x="782637"/>
            <a:ext cy="1362075" cx="84200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0" id="30"/>
          <p:cNvSpPr txBox="1"/>
          <p:nvPr>
            <p:ph type="body" idx="1"/>
          </p:nvPr>
        </p:nvSpPr>
        <p:spPr>
          <a:xfrm>
            <a:off y="2906713" x="782637"/>
            <a:ext cy="1500187" cx="84200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Font typeface="Verdana"/>
              <a:buNone/>
              <a:defRPr sz="2000"/>
            </a:lvl1pPr>
            <a:lvl2pPr indent="0" marL="457200" rtl="0">
              <a:buFont typeface="Verdana"/>
              <a:buNone/>
              <a:defRPr sz="1800"/>
            </a:lvl2pPr>
            <a:lvl3pPr indent="0" marL="914400" rtl="0">
              <a:buFont typeface="Verdana"/>
              <a:buNone/>
              <a:defRPr sz="1600"/>
            </a:lvl3pPr>
            <a:lvl4pPr indent="0" marL="1371600" rtl="0">
              <a:buFont typeface="Verdana"/>
              <a:buNone/>
              <a:defRPr sz="1400"/>
            </a:lvl4pPr>
            <a:lvl5pPr indent="0" marL="1828800" rtl="0">
              <a:buFont typeface="Verdana"/>
              <a:buNone/>
              <a:defRPr sz="1400"/>
            </a:lvl5pPr>
            <a:lvl6pPr indent="0" marL="2286000" rtl="0">
              <a:buFont typeface="Verdana"/>
              <a:buNone/>
              <a:defRPr sz="1400"/>
            </a:lvl6pPr>
            <a:lvl7pPr indent="0" marL="2743200" rtl="0">
              <a:buFont typeface="Verdana"/>
              <a:buNone/>
              <a:defRPr sz="1400"/>
            </a:lvl7pPr>
            <a:lvl8pPr indent="0" marL="3200400" rtl="0">
              <a:buFont typeface="Verdana"/>
              <a:buNone/>
              <a:defRPr sz="1400"/>
            </a:lvl8pPr>
            <a:lvl9pPr indent="0" marL="3657600" rtl="0">
              <a:buFont typeface="Verdana"/>
              <a:buNone/>
              <a:defRPr sz="1400"/>
            </a:lvl9pPr>
          </a:lstStyle>
          <a:p/>
        </p:txBody>
      </p:sp>
      <p:sp>
        <p:nvSpPr>
          <p:cNvPr name="Shape 31" id="31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name="Shape 32" id="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3" id="33"/>
          <p:cNvSpPr/>
          <p:nvPr/>
        </p:nvSpPr>
        <p:spPr>
          <a:xfrm>
            <a:off y="0" x="8131175"/>
            <a:ext cy="1603374" cx="17748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34" id="34"/>
          <p:cNvSpPr txBox="1"/>
          <p:nvPr>
            <p:ph type="title"/>
          </p:nvPr>
        </p:nvSpPr>
        <p:spPr>
          <a:xfrm>
            <a:off y="-4763" x="-4763"/>
            <a:ext cy="1125537" cx="8134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ctr" anchorCtr="0" rIns="91425"/>
          <a:lstStyle>
            <a:lvl1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algn="r" marL="4572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marL="9144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marL="13716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marL="18288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5" id="35"/>
          <p:cNvSpPr txBox="1"/>
          <p:nvPr>
            <p:ph type="body" idx="1"/>
          </p:nvPr>
        </p:nvSpPr>
        <p:spPr>
          <a:xfrm>
            <a:off y="1652588" x="192088"/>
            <a:ext cy="4921249" cx="46831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6" id="36"/>
          <p:cNvSpPr txBox="1"/>
          <p:nvPr>
            <p:ph type="body" idx="2"/>
          </p:nvPr>
        </p:nvSpPr>
        <p:spPr>
          <a:xfrm>
            <a:off y="1652588" x="5027612"/>
            <a:ext cy="4921249" cx="4683125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7" id="37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38" id="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9" id="39"/>
          <p:cNvSpPr txBox="1"/>
          <p:nvPr>
            <p:ph type="title"/>
          </p:nvPr>
        </p:nvSpPr>
        <p:spPr>
          <a:xfrm>
            <a:off y="274637" x="495300"/>
            <a:ext cy="1143000" cx="891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ctr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40" id="40"/>
          <p:cNvSpPr txBox="1"/>
          <p:nvPr>
            <p:ph type="body" idx="1"/>
          </p:nvPr>
        </p:nvSpPr>
        <p:spPr>
          <a:xfrm>
            <a:off y="1535112" x="495300"/>
            <a:ext cy="639762" cx="437673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Font typeface="Verdana"/>
              <a:buNone/>
              <a:defRPr sz="2400" b="1"/>
            </a:lvl1pPr>
            <a:lvl2pPr indent="0" marL="457200" rtl="0">
              <a:buFont typeface="Verdana"/>
              <a:buNone/>
              <a:defRPr sz="2000" b="1"/>
            </a:lvl2pPr>
            <a:lvl3pPr indent="0" marL="914400" rtl="0">
              <a:buFont typeface="Verdana"/>
              <a:buNone/>
              <a:defRPr sz="1800" b="1"/>
            </a:lvl3pPr>
            <a:lvl4pPr indent="0" marL="1371600" rtl="0">
              <a:buFont typeface="Verdana"/>
              <a:buNone/>
              <a:defRPr sz="1600" b="1"/>
            </a:lvl4pPr>
            <a:lvl5pPr indent="0" marL="1828800" rtl="0">
              <a:buFont typeface="Verdana"/>
              <a:buNone/>
              <a:defRPr sz="1600" b="1"/>
            </a:lvl5pPr>
            <a:lvl6pPr indent="0" marL="2286000" rtl="0">
              <a:buFont typeface="Verdana"/>
              <a:buNone/>
              <a:defRPr sz="1600" b="1"/>
            </a:lvl6pPr>
            <a:lvl7pPr indent="0" marL="2743200" rtl="0">
              <a:buFont typeface="Verdana"/>
              <a:buNone/>
              <a:defRPr sz="1600" b="1"/>
            </a:lvl7pPr>
            <a:lvl8pPr indent="0" marL="3200400" rtl="0">
              <a:buFont typeface="Verdana"/>
              <a:buNone/>
              <a:defRPr sz="1600" b="1"/>
            </a:lvl8pPr>
            <a:lvl9pPr indent="0" marL="3657600" rtl="0">
              <a:buFont typeface="Verdana"/>
              <a:buNone/>
              <a:defRPr sz="1600" b="1"/>
            </a:lvl9pPr>
          </a:lstStyle>
          <a:p/>
        </p:txBody>
      </p:sp>
      <p:sp>
        <p:nvSpPr>
          <p:cNvPr name="Shape 41" id="41"/>
          <p:cNvSpPr txBox="1"/>
          <p:nvPr>
            <p:ph type="body" idx="2"/>
          </p:nvPr>
        </p:nvSpPr>
        <p:spPr>
          <a:xfrm>
            <a:off y="2174875" x="495300"/>
            <a:ext cy="3951287" cx="437673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2" id="42"/>
          <p:cNvSpPr txBox="1"/>
          <p:nvPr>
            <p:ph type="body" idx="3"/>
          </p:nvPr>
        </p:nvSpPr>
        <p:spPr>
          <a:xfrm>
            <a:off y="1535112" x="5032375"/>
            <a:ext cy="639762" cx="4378324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Font typeface="Verdana"/>
              <a:buNone/>
              <a:defRPr sz="2400" b="1"/>
            </a:lvl1pPr>
            <a:lvl2pPr indent="0" marL="457200" rtl="0">
              <a:buFont typeface="Verdana"/>
              <a:buNone/>
              <a:defRPr sz="2000" b="1"/>
            </a:lvl2pPr>
            <a:lvl3pPr indent="0" marL="914400" rtl="0">
              <a:buFont typeface="Verdana"/>
              <a:buNone/>
              <a:defRPr sz="1800" b="1"/>
            </a:lvl3pPr>
            <a:lvl4pPr indent="0" marL="1371600" rtl="0">
              <a:buFont typeface="Verdana"/>
              <a:buNone/>
              <a:defRPr sz="1600" b="1"/>
            </a:lvl4pPr>
            <a:lvl5pPr indent="0" marL="1828800" rtl="0">
              <a:buFont typeface="Verdana"/>
              <a:buNone/>
              <a:defRPr sz="1600" b="1"/>
            </a:lvl5pPr>
            <a:lvl6pPr indent="0" marL="2286000" rtl="0">
              <a:buFont typeface="Verdana"/>
              <a:buNone/>
              <a:defRPr sz="1600" b="1"/>
            </a:lvl6pPr>
            <a:lvl7pPr indent="0" marL="2743200" rtl="0">
              <a:buFont typeface="Verdana"/>
              <a:buNone/>
              <a:defRPr sz="1600" b="1"/>
            </a:lvl7pPr>
            <a:lvl8pPr indent="0" marL="3200400" rtl="0">
              <a:buFont typeface="Verdana"/>
              <a:buNone/>
              <a:defRPr sz="1600" b="1"/>
            </a:lvl8pPr>
            <a:lvl9pPr indent="0" marL="3657600" rtl="0">
              <a:buFont typeface="Verdana"/>
              <a:buNone/>
              <a:defRPr sz="1600" b="1"/>
            </a:lvl9pPr>
          </a:lstStyle>
          <a:p/>
        </p:txBody>
      </p:sp>
      <p:sp>
        <p:nvSpPr>
          <p:cNvPr name="Shape 43" id="43"/>
          <p:cNvSpPr txBox="1"/>
          <p:nvPr>
            <p:ph type="body" idx="4"/>
          </p:nvPr>
        </p:nvSpPr>
        <p:spPr>
          <a:xfrm>
            <a:off y="2174875" x="5032375"/>
            <a:ext cy="3951287" cx="4378324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4" id="44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45" id="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6" id="46"/>
          <p:cNvSpPr/>
          <p:nvPr/>
        </p:nvSpPr>
        <p:spPr>
          <a:xfrm>
            <a:off y="0" x="8131175"/>
            <a:ext cy="1603374" cx="17748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47" id="47"/>
          <p:cNvSpPr txBox="1"/>
          <p:nvPr>
            <p:ph type="title"/>
          </p:nvPr>
        </p:nvSpPr>
        <p:spPr>
          <a:xfrm>
            <a:off y="-4763" x="-4763"/>
            <a:ext cy="1125537" cx="8134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ctr" anchorCtr="0" rIns="91425"/>
          <a:lstStyle>
            <a:lvl1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algn="r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algn="r" marL="4572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r" marL="9144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r" marL="13716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r" marL="1828800" rtl="0">
              <a:spcBef>
                <a:spcPts val="0"/>
              </a:spcBef>
              <a:spcAft>
                <a:spcPts val="0"/>
              </a:spcAft>
              <a:defRPr sz="3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8" id="48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 txBox="1"/>
          <p:nvPr>
            <p:ph type="title"/>
          </p:nvPr>
        </p:nvSpPr>
        <p:spPr>
          <a:xfrm>
            <a:off y="273050" x="495300"/>
            <a:ext cy="1162049" cx="325913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b" anchorCtr="0" rIns="91425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53" id="53"/>
          <p:cNvSpPr txBox="1"/>
          <p:nvPr>
            <p:ph type="body" idx="1"/>
          </p:nvPr>
        </p:nvSpPr>
        <p:spPr>
          <a:xfrm>
            <a:off y="273050" x="3873500"/>
            <a:ext cy="5853112" cx="55371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name="Shape 54" id="54"/>
          <p:cNvSpPr txBox="1"/>
          <p:nvPr>
            <p:ph type="body" idx="2"/>
          </p:nvPr>
        </p:nvSpPr>
        <p:spPr>
          <a:xfrm>
            <a:off y="1435100" x="495300"/>
            <a:ext cy="4691063" cx="325913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L="0" rtl="0">
              <a:buFont typeface="Verdana"/>
              <a:buNone/>
              <a:defRPr sz="1400"/>
            </a:lvl1pPr>
            <a:lvl2pPr indent="0" marL="457200" rtl="0">
              <a:buFont typeface="Verdana"/>
              <a:buNone/>
              <a:defRPr sz="1200"/>
            </a:lvl2pPr>
            <a:lvl3pPr indent="0" marL="914400" rtl="0">
              <a:buFont typeface="Verdana"/>
              <a:buNone/>
              <a:defRPr sz="1000"/>
            </a:lvl3pPr>
            <a:lvl4pPr indent="0" marL="1371600" rtl="0">
              <a:buFont typeface="Verdana"/>
              <a:buNone/>
              <a:defRPr sz="900"/>
            </a:lvl4pPr>
            <a:lvl5pPr indent="0" marL="1828800" rtl="0">
              <a:buFont typeface="Verdana"/>
              <a:buNone/>
              <a:defRPr sz="900"/>
            </a:lvl5pPr>
            <a:lvl6pPr indent="0" marL="2286000" rtl="0">
              <a:buFont typeface="Verdana"/>
              <a:buNone/>
              <a:defRPr sz="900"/>
            </a:lvl6pPr>
            <a:lvl7pPr indent="0" marL="2743200" rtl="0">
              <a:buFont typeface="Verdana"/>
              <a:buNone/>
              <a:defRPr sz="900"/>
            </a:lvl7pPr>
            <a:lvl8pPr indent="0" marL="3200400" rtl="0">
              <a:buFont typeface="Verdana"/>
              <a:buNone/>
              <a:defRPr sz="900"/>
            </a:lvl8pPr>
            <a:lvl9pPr indent="0" marL="3657600" rtl="0">
              <a:buFont typeface="Verdana"/>
              <a:buNone/>
              <a:defRPr sz="900"/>
            </a:lvl9pPr>
          </a:lstStyle>
          <a:p/>
        </p:txBody>
      </p:sp>
      <p:sp>
        <p:nvSpPr>
          <p:cNvPr name="Shape 55" id="55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56" id="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7" id="57"/>
          <p:cNvSpPr/>
          <p:nvPr/>
        </p:nvSpPr>
        <p:spPr>
          <a:xfrm>
            <a:off y="0" x="8131175"/>
            <a:ext cy="1603374" cx="17748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name="Shape 58" id="58"/>
          <p:cNvSpPr txBox="1"/>
          <p:nvPr>
            <p:ph type="title"/>
          </p:nvPr>
        </p:nvSpPr>
        <p:spPr>
          <a:xfrm>
            <a:off y="4800600" x="1941513"/>
            <a:ext cy="566737" cx="59435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b" anchorCtr="0" rIns="91425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59" id="59"/>
          <p:cNvSpPr/>
          <p:nvPr>
            <p:ph type="pic" idx="2"/>
          </p:nvPr>
        </p:nvSpPr>
        <p:spPr>
          <a:xfrm>
            <a:off y="612775" x="1941513"/>
            <a:ext cy="4114800" cx="59435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buClr>
                <a:schemeClr val="lt1"/>
              </a:buClr>
              <a:buFont typeface="Verdana"/>
              <a:buNone/>
              <a:defRPr i="0" baseline="0" strike="noStrike" sz="32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buClr>
                <a:schemeClr val="dk1"/>
              </a:buClr>
              <a:buFont typeface="Verdana"/>
              <a:buNone/>
              <a:defRPr i="0" baseline="0" strike="noStrike" sz="2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buClr>
                <a:schemeClr val="dk1"/>
              </a:buClr>
              <a:buFont typeface="Verdana"/>
              <a:buNone/>
              <a:defRPr i="0" baseline="0" strike="noStrike" sz="2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buClr>
                <a:schemeClr val="dk1"/>
              </a:buClr>
              <a:buFont typeface="Verdana"/>
              <a:buNone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buClr>
                <a:schemeClr val="dk1"/>
              </a:buClr>
              <a:buFont typeface="Verdana"/>
              <a:buNone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buClr>
                <a:schemeClr val="dk1"/>
              </a:buClr>
              <a:buFont typeface="Verdana"/>
              <a:buNone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buClr>
                <a:schemeClr val="dk1"/>
              </a:buClr>
              <a:buFont typeface="Verdana"/>
              <a:buNone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buClr>
                <a:schemeClr val="dk1"/>
              </a:buClr>
              <a:buFont typeface="Verdana"/>
              <a:buNone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buClr>
                <a:schemeClr val="dk1"/>
              </a:buClr>
              <a:buFont typeface="Verdana"/>
              <a:buNone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5367337" x="1941513"/>
            <a:ext cy="804861" cx="5943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L="0" rtl="0">
              <a:buFont typeface="Verdana"/>
              <a:buNone/>
              <a:defRPr sz="1400"/>
            </a:lvl1pPr>
            <a:lvl2pPr indent="0" marL="457200" rtl="0">
              <a:buFont typeface="Verdana"/>
              <a:buNone/>
              <a:defRPr sz="1200"/>
            </a:lvl2pPr>
            <a:lvl3pPr indent="0" marL="914400" rtl="0">
              <a:buFont typeface="Verdana"/>
              <a:buNone/>
              <a:defRPr sz="1000"/>
            </a:lvl3pPr>
            <a:lvl4pPr indent="0" marL="1371600" rtl="0">
              <a:buFont typeface="Verdana"/>
              <a:buNone/>
              <a:defRPr sz="900"/>
            </a:lvl4pPr>
            <a:lvl5pPr indent="0" marL="1828800" rtl="0">
              <a:buFont typeface="Verdana"/>
              <a:buNone/>
              <a:defRPr sz="900"/>
            </a:lvl5pPr>
            <a:lvl6pPr indent="0" marL="2286000" rtl="0">
              <a:buFont typeface="Verdana"/>
              <a:buNone/>
              <a:defRPr sz="900"/>
            </a:lvl6pPr>
            <a:lvl7pPr indent="0" marL="2743200" rtl="0">
              <a:buFont typeface="Verdana"/>
              <a:buNone/>
              <a:defRPr sz="900"/>
            </a:lvl7pPr>
            <a:lvl8pPr indent="0" marL="3200400" rtl="0">
              <a:buFont typeface="Verdana"/>
              <a:buNone/>
              <a:defRPr sz="900"/>
            </a:lvl8pPr>
            <a:lvl9pPr indent="0" marL="3657600" rtl="0">
              <a:buFont typeface="Verdana"/>
              <a:buNone/>
              <a:defRPr sz="900"/>
            </a:lvl9pPr>
          </a:lstStyle>
          <a:p/>
        </p:txBody>
      </p:sp>
      <p:sp>
        <p:nvSpPr>
          <p:cNvPr name="Shape 61" id="61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theme" Id="rId12" Target="../theme/theme3.xml"/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10" Target="../slideLayouts/slideLayout10.xml"/><Relationship Type="http://schemas.openxmlformats.org/officeDocument/2006/relationships/slideLayout" Id="rId4" Target="../slideLayouts/slideLayout4.xml"/><Relationship Type="http://schemas.openxmlformats.org/officeDocument/2006/relationships/slideLayout" Id="rId11" Target="../slideLayouts/slideLayout11.xml"/><Relationship Type="http://schemas.openxmlformats.org/officeDocument/2006/relationships/slideLayout" Id="rId3" Target="../slideLayouts/slideLayout3.xml"/><Relationship Type="http://schemas.openxmlformats.org/officeDocument/2006/relationships/slideLayout" Id="rId9" Target="../slideLayouts/slideLayout9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slideLayout" Id="rId8" Target="../slideLayouts/slideLayout8.xml"/><Relationship Type="http://schemas.openxmlformats.org/officeDocument/2006/relationships/slideLayout" Id="rId7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name="Shape 8" id="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" id="9"/>
          <p:cNvSpPr txBox="1"/>
          <p:nvPr>
            <p:ph type="title"/>
          </p:nvPr>
        </p:nvSpPr>
        <p:spPr>
          <a:xfrm>
            <a:off y="-4763" x="-4763"/>
            <a:ext cy="1125537" cx="8134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r" marL="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r" marL="4572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r" marL="9144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r" marL="13716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r" marL="1828800" rtl="0">
              <a:spcBef>
                <a:spcPts val="0"/>
              </a:spcBef>
              <a:spcAft>
                <a:spcPts val="0"/>
              </a:spcAft>
              <a:defRPr i="0" baseline="0" strike="noStrike" sz="3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" id="10"/>
          <p:cNvSpPr txBox="1"/>
          <p:nvPr>
            <p:ph type="body" idx="1"/>
          </p:nvPr>
        </p:nvSpPr>
        <p:spPr>
          <a:xfrm>
            <a:off y="1652588" x="192088"/>
            <a:ext cy="4921249" cx="951864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8925" marR="0" algn="l" marL="358775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i="0" baseline="0" strike="noStrike" sz="2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50825" marR="0" algn="l" marL="777875" rtl="0">
              <a:spcBef>
                <a:spcPts val="40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93675" marR="0" algn="l" marL="1196975" rtl="0">
              <a:spcBef>
                <a:spcPts val="360"/>
              </a:spcBef>
              <a:spcAft>
                <a:spcPts val="0"/>
              </a:spcAft>
              <a:buClr>
                <a:srgbClr val="2164A8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79388" marR="0" algn="l" marL="1674813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6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96850" marR="0" algn="l" marL="21558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96850" marR="0" algn="l" marL="26130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96850" marR="0" algn="l" marL="30702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96850" marR="0" algn="l" marL="35274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96850" marR="0" algn="l" marL="3984625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name="Shape 11" id="11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91425" tIns="91425" lIns="91425" anchor="t" anchorCtr="0" rIns="91425"/>
          <a:lstStyle>
            <a:lvl1pPr indent="0" marR="0" algn="ctr" marL="0" rtl="0">
              <a:spcBef>
                <a:spcPts val="0"/>
              </a:spcBef>
              <a:defRPr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name="Shape 12" id="12"/>
          <p:cNvSpPr/>
          <p:nvPr/>
        </p:nvSpPr>
        <p:spPr>
          <a:xfrm>
            <a:off y="1159828" x="0"/>
            <a:ext cy="49480" cx="9906000"/>
          </a:xfrm>
          <a:prstGeom prst="rect">
            <a:avLst/>
          </a:prstGeom>
          <a:solidFill>
            <a:srgbClr val="2E8396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/>
        </p:txBody>
      </p:sp>
      <p:sp>
        <p:nvSpPr>
          <p:cNvPr name="Shape 13" id="13"/>
          <p:cNvSpPr/>
          <p:nvPr/>
        </p:nvSpPr>
        <p:spPr>
          <a:xfrm>
            <a:off y="1114300" x="0"/>
            <a:ext cy="49480" cx="9906000"/>
          </a:xfrm>
          <a:prstGeom prst="rect">
            <a:avLst/>
          </a:prstGeom>
          <a:solidFill>
            <a:srgbClr val="BF0000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6.png"/><Relationship Type="http://schemas.openxmlformats.org/officeDocument/2006/relationships/image" Id="rId3" Target="../media/image04.png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9.png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7.png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2.xml"/><Relationship Type="http://schemas.openxmlformats.org/officeDocument/2006/relationships/hyperlink" Id="rId4" TargetMode="External" Target="http://www.cs.uoregon.edu/Research/tau/docs.php"/><Relationship Type="http://schemas.openxmlformats.org/officeDocument/2006/relationships/hyperlink" Id="rId3" TargetMode="External" Target="http://www.cs.uoregon.edu/Research/tau/home.php"/><Relationship Type="http://schemas.openxmlformats.org/officeDocument/2006/relationships/hyperlink" Id="rId5" TargetMode="External" Target="http://www.vi-hps.org/training/materia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2.png"/><Relationship Type="http://schemas.openxmlformats.org/officeDocument/2006/relationships/image" Id="rId3" Target="../media/image03.png"/><Relationship Type="http://schemas.openxmlformats.org/officeDocument/2006/relationships/image" Id="rId5" Target="../media/image05.png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1" id="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2" id="72"/>
          <p:cNvSpPr txBox="1"/>
          <p:nvPr>
            <p:ph type="ctrTitle"/>
          </p:nvPr>
        </p:nvSpPr>
        <p:spPr>
          <a:xfrm>
            <a:off y="2401888" x="373062"/>
            <a:ext cy="862011" cx="6059487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r" marL="0" rtl="0" lv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_US"/>
              <a:t>TAU Performance System</a:t>
            </a:r>
          </a:p>
        </p:txBody>
      </p:sp>
      <p:sp>
        <p:nvSpPr>
          <p:cNvPr name="Shape 73" id="73"/>
          <p:cNvSpPr txBox="1"/>
          <p:nvPr>
            <p:ph type="subTitle" idx="1"/>
          </p:nvPr>
        </p:nvSpPr>
        <p:spPr>
          <a:xfrm>
            <a:off y="3736975" x="342900"/>
            <a:ext cy="1042987" cx="607695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r" marL="0" rtl="0" lv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2164A8"/>
              </a:buClr>
              <a:buSzPct val="25000"/>
              <a:buFont typeface="Arial"/>
              <a:buNone/>
            </a:pPr>
            <a:r>
              <a:rPr lang="en_US"/>
              <a:t>Petar Jovanovic</a:t>
            </a:r>
          </a:p>
          <a:p>
            <a:pPr indent="0" marR="0" algn="r" marL="0" rtl="0" lv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2164A8"/>
              </a:buClr>
              <a:buSzPct val="25000"/>
              <a:buFont typeface="Arial"/>
              <a:buNone/>
            </a:pPr>
            <a:r>
              <a:rPr lang="en_US"/>
              <a:t>HPC Administrator</a:t>
            </a:r>
          </a:p>
          <a:p>
            <a:pPr indent="0" marR="0" algn="r" marL="0" rtl="0" lv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2164A8"/>
              </a:buClr>
              <a:buSzPct val="25000"/>
              <a:buFont typeface="Arial"/>
              <a:buNone/>
            </a:pPr>
            <a:r>
              <a:rPr lang="en_US"/>
              <a:t>Institute of Physics Belgrade</a:t>
            </a:r>
          </a:p>
          <a:p>
            <a:pPr indent="0" marR="0" algn="r" marL="0" rtl="0" lvl="0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2164A8"/>
              </a:buClr>
              <a:buSzPct val="25000"/>
              <a:buFont typeface="Arial"/>
              <a:buNone/>
            </a:pPr>
            <a:r>
              <a:rPr lang="en_US"/>
              <a:t>petarj@ipb.ac.rs</a:t>
            </a:r>
          </a:p>
        </p:txBody>
      </p:sp>
      <p:sp>
        <p:nvSpPr>
          <p:cNvPr name="Shape 74" id="74"/>
          <p:cNvSpPr txBox="1"/>
          <p:nvPr>
            <p:ph type="ftr" idx="11"/>
          </p:nvPr>
        </p:nvSpPr>
        <p:spPr>
          <a:xfrm>
            <a:off y="6578600" x="0"/>
            <a:ext cy="293688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0" marR="0" algn="ctr" marL="0" rtl="0" lvl="0">
              <a:spcBef>
                <a:spcPts val="0"/>
              </a:spcBef>
              <a:buSzPct val="25000"/>
              <a:buNone/>
            </a:pPr>
            <a:r>
              <a:rPr lang="en_US" i="0" baseline="0" strike="noStrike" sz="12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The HP-SEE initiative is co-funded by the European Commission under the FP7 Research Infrastructures contract no. 261499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8" id="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9" id="139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Analysis Tools</a:t>
            </a:r>
          </a:p>
        </p:txBody>
      </p:sp>
      <p:sp>
        <p:nvSpPr>
          <p:cNvPr name="Shape 140" id="140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Paraprof</a:t>
            </a:r>
          </a:p>
        </p:txBody>
      </p:sp>
      <p:sp>
        <p:nvSpPr>
          <p:cNvPr name="Shape 141" id="141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  <p:sp>
        <p:nvSpPr>
          <p:cNvPr name="Shape 142" id="142"/>
          <p:cNvSpPr/>
          <p:nvPr/>
        </p:nvSpPr>
        <p:spPr>
          <a:xfrm>
            <a:off y="2720819" x="192088"/>
            <a:ext cy="3502680" cx="454518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143" id="143"/>
          <p:cNvSpPr/>
          <p:nvPr/>
        </p:nvSpPr>
        <p:spPr>
          <a:xfrm>
            <a:off y="2713359" x="4906418"/>
            <a:ext cy="3606090" cx="4804368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7" id="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8" id="148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Analysis Tools</a:t>
            </a:r>
          </a:p>
        </p:txBody>
      </p:sp>
      <p:sp>
        <p:nvSpPr>
          <p:cNvPr name="Shape 149" id="149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Jumpshot</a:t>
            </a:r>
          </a:p>
        </p:txBody>
      </p:sp>
      <p:sp>
        <p:nvSpPr>
          <p:cNvPr name="Shape 150" id="150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  <p:sp>
        <p:nvSpPr>
          <p:cNvPr name="Shape 151" id="151"/>
          <p:cNvSpPr/>
          <p:nvPr/>
        </p:nvSpPr>
        <p:spPr>
          <a:xfrm>
            <a:off y="1652588" x="2361775"/>
            <a:ext cy="4656490" cx="700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55" id="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6" id="156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Notes on installation and building</a:t>
            </a:r>
          </a:p>
        </p:txBody>
      </p:sp>
      <p:sp>
        <p:nvSpPr>
          <p:cNvPr name="Shape 157" id="157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Usually responsibility of system administrator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Since much of what can be done depends on how TAU was built, odds are user will have to build her own custom installation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Java GUI is provided for configuration and building:</a:t>
            </a:r>
          </a:p>
          <a:p>
            <a:pPr indent="0" marL="457200" rtl="0" lvl="0">
              <a:buNone/>
            </a:pPr>
            <a:r>
              <a:rPr lang="en_US" sz="2000" b="1">
                <a:latin typeface="Courier New"/>
                <a:ea typeface="Courier New"/>
                <a:cs typeface="Courier New"/>
                <a:sym typeface="Courier New"/>
              </a:rPr>
              <a:t>$ ./tau_setup</a:t>
            </a:r>
            <a:br>
              <a:rPr lang="en_US" sz="2000" b="1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_US" sz="2000" b="1">
                <a:latin typeface="Courier New"/>
                <a:ea typeface="Courier New"/>
                <a:cs typeface="Courier New"/>
                <a:sym typeface="Courier New"/>
              </a:rPr>
              <a:t>$ ./installtau</a:t>
            </a:r>
          </a:p>
          <a:p>
            <a:r>
              <a:t/>
            </a:r>
          </a:p>
        </p:txBody>
      </p:sp>
      <p:sp>
        <p:nvSpPr>
          <p:cNvPr name="Shape 158" id="158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  <p:sp>
        <p:nvSpPr>
          <p:cNvPr name="Shape 159" id="159"/>
          <p:cNvSpPr/>
          <p:nvPr/>
        </p:nvSpPr>
        <p:spPr>
          <a:xfrm>
            <a:off y="3749198" x="5956439"/>
            <a:ext cy="2689615" cx="30992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63" id="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4" id="164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Example</a:t>
            </a:r>
          </a:p>
        </p:txBody>
      </p:sp>
      <p:sp>
        <p:nvSpPr>
          <p:cNvPr name="Shape 165" id="165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Demonstrates TAU instrumentation of a threaded C application (using pthreads)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Covers basic use of bundled profile and trace analysis tools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The code is part of standard examples from TAU package which can be found in $TAUROOT/examples/cthreads</a:t>
            </a:r>
          </a:p>
        </p:txBody>
      </p:sp>
      <p:sp>
        <p:nvSpPr>
          <p:cNvPr name="Shape 166" id="166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70" id="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71" id="171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References</a:t>
            </a:r>
          </a:p>
        </p:txBody>
      </p:sp>
      <p:sp>
        <p:nvSpPr>
          <p:cNvPr name="Shape 172" id="172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TAU site: </a:t>
            </a:r>
            <a:r>
              <a:rPr lang="en_US" sz="1800" u="sng">
                <a:solidFill>
                  <a:schemeClr val="hlink"/>
                </a:solidFill>
                <a:hlinkClick r:id="rId3"/>
              </a:rPr>
              <a:t>http://www.cs.uoregon.edu/Research/tau/home.php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TAU documentation: </a:t>
            </a:r>
            <a:r>
              <a:rPr lang="en_US" sz="1800" u="sng">
                <a:solidFill>
                  <a:schemeClr val="hlink"/>
                </a:solidFill>
                <a:hlinkClick r:id="rId4"/>
              </a:rPr>
              <a:t>http://www.cs.uoregon.edu/Research/tau/docs.php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VI-HPS: </a:t>
            </a:r>
            <a:r>
              <a:rPr lang="en_US" sz="1800" u="sng">
                <a:solidFill>
                  <a:schemeClr val="hlink"/>
                </a:solidFill>
                <a:hlinkClick r:id="rId5"/>
              </a:rPr>
              <a:t>http://www.vi-hps.org/training/material</a:t>
            </a:r>
          </a:p>
          <a:p>
            <a:r>
              <a:t/>
            </a:r>
          </a:p>
        </p:txBody>
      </p:sp>
      <p:sp>
        <p:nvSpPr>
          <p:cNvPr name="Shape 173" id="173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8" id="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9" id="79"/>
          <p:cNvSpPr txBox="1"/>
          <p:nvPr>
            <p:ph type="title"/>
          </p:nvPr>
        </p:nvSpPr>
        <p:spPr>
          <a:xfrm>
            <a:off y="-4763" x="-4763"/>
            <a:ext cy="1125537" cx="8134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indent="0" marR="0" algn="r" marL="0" rtl="0" lv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_US"/>
              <a:t>Outline</a:t>
            </a:r>
          </a:p>
        </p:txBody>
      </p:sp>
      <p:sp>
        <p:nvSpPr>
          <p:cNvPr name="Shape 80" id="80"/>
          <p:cNvSpPr txBox="1"/>
          <p:nvPr>
            <p:ph type="body" idx="1"/>
          </p:nvPr>
        </p:nvSpPr>
        <p:spPr>
          <a:xfrm>
            <a:off y="1652588" x="192088"/>
            <a:ext cy="4921249" cx="951864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R="0" algn="l" marL="358775" rtl="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Overview of TAU</a:t>
            </a:r>
          </a:p>
          <a:p>
            <a:pPr indent="-358775" marR="0" algn="l" marL="358775" rtl="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Instrumentation and Measurement Options</a:t>
            </a:r>
          </a:p>
          <a:p>
            <a:pPr indent="-358775" marR="0" algn="l" marL="358775" rtl="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Analysis tools</a:t>
            </a:r>
          </a:p>
          <a:p>
            <a:pPr indent="-358775" marR="0" algn="l" marL="358775" rtl="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Notes on installation and building</a:t>
            </a:r>
          </a:p>
          <a:p>
            <a:pPr indent="-358775" marR="0" algn="l" marL="358775" rtl="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Example</a:t>
            </a:r>
          </a:p>
          <a:p>
            <a:r>
              <a:t/>
            </a:r>
          </a:p>
        </p:txBody>
      </p:sp>
      <p:sp>
        <p:nvSpPr>
          <p:cNvPr name="Shape 81" id="81"/>
          <p:cNvSpPr txBox="1"/>
          <p:nvPr>
            <p:ph type="ftr" idx="11"/>
          </p:nvPr>
        </p:nvSpPr>
        <p:spPr>
          <a:xfrm>
            <a:off y="6586538" x="0"/>
            <a:ext cy="293687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SzPct val="25000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pPr indent="0" marR="0" algn="l" marL="0" rtl="0" lvl="0">
              <a:spcBef>
                <a:spcPts val="0"/>
              </a:spcBef>
              <a:buSzPct val="25000"/>
              <a:buNone/>
            </a:pPr>
            <a:r>
              <a:rPr lang="en_US" i="0" baseline="0" strike="noStrike" sz="1300" b="0" cap="none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				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5" id="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6" id="86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en_US"/>
              <a:t>Overview of TAU (1)</a:t>
            </a:r>
          </a:p>
        </p:txBody>
      </p:sp>
      <p:sp>
        <p:nvSpPr>
          <p:cNvPr name="Shape 87" id="87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TAU is a performance evaluation tool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Supports parallel profiling and tracing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Uses PDT for automatic source level instrumentation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Profiling and tracing can measure time as well as hardware performance counters from CPU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Highly portable and is free (BSD style license)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Comes bundled with analysis tools</a:t>
            </a:r>
          </a:p>
          <a:p>
            <a:r>
              <a:t/>
            </a:r>
          </a:p>
        </p:txBody>
      </p:sp>
      <p:sp>
        <p:nvSpPr>
          <p:cNvPr name="Shape 88" id="88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25000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2" id="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3" id="93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en_US"/>
              <a:t>Overview of TAU (2)</a:t>
            </a:r>
          </a:p>
        </p:txBody>
      </p:sp>
      <p:sp>
        <p:nvSpPr>
          <p:cNvPr name="Shape 94" id="94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Multi-level performance instrumentation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Multi-language automatic source instrumentation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Flexible and configurable performance measurement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Widely ported parallel performance profiling system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Computer system architectures and operating systems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Different programming languages and compilers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Support for multiple parallel programming paradigms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Multi-threading, message passing, hybrid, gpgpu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Integration in complex software, systems and applications</a:t>
            </a:r>
          </a:p>
          <a:p>
            <a:r>
              <a:t/>
            </a:r>
          </a:p>
        </p:txBody>
      </p:sp>
      <p:sp>
        <p:nvSpPr>
          <p:cNvPr name="Shape 95" id="95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25000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9" id="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0" id="100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5000"/>
              <a:buFont typeface="Arial"/>
              <a:buNone/>
            </a:pPr>
            <a:r>
              <a:rPr lang="en_US"/>
              <a:t>Instrumentation Approach (1)</a:t>
            </a:r>
          </a:p>
        </p:txBody>
      </p:sp>
      <p:sp>
        <p:nvSpPr>
          <p:cNvPr name="Shape 101" id="101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Based on direct performance observation</a:t>
            </a:r>
          </a:p>
          <a:p>
            <a:pPr indent="-307975" marL="777875" rtl="0" lvl="1">
              <a:lnSpc>
                <a:spcPct val="100000"/>
              </a:lnSpc>
              <a:spcBef>
                <a:spcPts val="400"/>
              </a:spcBef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Direct instrumentation of program code (probes)</a:t>
            </a:r>
          </a:p>
          <a:p>
            <a:pPr indent="-307975" marL="777875" rtl="0" lvl="1">
              <a:lnSpc>
                <a:spcPct val="100000"/>
              </a:lnSpc>
              <a:spcBef>
                <a:spcPts val="400"/>
              </a:spcBef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Instrumentation invokes performance measurement</a:t>
            </a:r>
          </a:p>
          <a:p>
            <a:pPr indent="-307975" marL="777875" rtl="0" lvl="1">
              <a:lnSpc>
                <a:spcPct val="100000"/>
              </a:lnSpc>
              <a:spcBef>
                <a:spcPts val="400"/>
              </a:spcBef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Event measurement: performance data, meta-data, context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Instrumentation levels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source code, object code, runtime system, library code, executable code, operating system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Different levels provide different information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Different tools needed for each level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Static instrumentation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program instrumented prior to execution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Dynamic instrumentation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program instrumented at runtime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102" id="102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25000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6" id="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7" id="107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Instrumentation Approach (2)</a:t>
            </a:r>
          </a:p>
        </p:txBody>
      </p:sp>
      <p:sp>
        <p:nvSpPr>
          <p:cNvPr name="Shape 108" id="108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TAU suports several measurement options (profiling, tracing, profiling with hw counters, etc.)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Each measurement configuration corresponds to a unique stub makefile and library that is generated when configure script is run during installation.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Implies the need for administrator to install all possible configurations users might want.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Configuration is performed through a number of environment variables.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Target applications are run using TAU's compile or runtime wrappers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Analysis of gathered performance data is done using tools such as paraprof, jumpshot, etc.</a:t>
            </a:r>
          </a:p>
          <a:p>
            <a:r>
              <a:t/>
            </a:r>
          </a:p>
        </p:txBody>
      </p:sp>
      <p:sp>
        <p:nvSpPr>
          <p:cNvPr name="Shape 109" id="109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3" id="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4" id="114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Analysis Tools</a:t>
            </a:r>
          </a:p>
        </p:txBody>
      </p:sp>
      <p:sp>
        <p:nvSpPr>
          <p:cNvPr name="Shape 115" id="115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Paraprof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graphical representation of profiling data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profiles of various metrics, on functions or threads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callpath profile and call graph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MPI communication matrix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Jumpshot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used for trace visualization.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provides timeline and histogram views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scalable level of detail support</a:t>
            </a:r>
          </a:p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PerfExplorer and PerfDMF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performance data mining</a:t>
            </a:r>
          </a:p>
          <a:p>
            <a:pPr indent="-307975" marL="777875" rtl="0" lvl="1">
              <a:buClr>
                <a:srgbClr val="1E63A9"/>
              </a:buClr>
              <a:buSzPct val="62499"/>
              <a:buFont typeface="Arial"/>
              <a:buChar char="•"/>
            </a:pPr>
            <a:r>
              <a:rPr lang="en_US"/>
              <a:t>used for management of large databases of performance data</a:t>
            </a:r>
          </a:p>
        </p:txBody>
      </p:sp>
      <p:sp>
        <p:nvSpPr>
          <p:cNvPr name="Shape 116" id="116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0" id="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1" id="121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Analysis Tools</a:t>
            </a:r>
          </a:p>
        </p:txBody>
      </p:sp>
      <p:sp>
        <p:nvSpPr>
          <p:cNvPr name="Shape 122" id="122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rtl="0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Paraprof</a:t>
            </a:r>
          </a:p>
        </p:txBody>
      </p:sp>
      <p:sp>
        <p:nvSpPr>
          <p:cNvPr name="Shape 123" id="123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  <p:sp>
        <p:nvSpPr>
          <p:cNvPr name="Shape 124" id="124"/>
          <p:cNvSpPr/>
          <p:nvPr/>
        </p:nvSpPr>
        <p:spPr>
          <a:xfrm>
            <a:off y="2258868" x="333277"/>
            <a:ext cy="2938344" cx="43809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125" id="125"/>
          <p:cNvSpPr/>
          <p:nvPr/>
        </p:nvSpPr>
        <p:spPr>
          <a:xfrm>
            <a:off y="3472625" x="1046951"/>
            <a:ext cy="2589073" cx="4505687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name="Shape 126" id="126"/>
          <p:cNvSpPr/>
          <p:nvPr/>
        </p:nvSpPr>
        <p:spPr>
          <a:xfrm>
            <a:off y="2427792" x="5674088"/>
            <a:ext cy="3498932" cx="414939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0" id="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1" id="131"/>
          <p:cNvSpPr txBox="1"/>
          <p:nvPr>
            <p:ph type="title"/>
          </p:nvPr>
        </p:nvSpPr>
        <p:spPr>
          <a:xfrm>
            <a:off y="-4763" x="-4763"/>
            <a:ext cy="1125600" cx="81344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ctr" anchorCtr="0" rIns="95775">
            <a:spAutoFit/>
          </a:bodyPr>
          <a:lstStyle/>
          <a:p>
            <a:pPr lvl="0">
              <a:buClr>
                <a:srgbClr val="000000"/>
              </a:buClr>
              <a:buSzPct val="28947"/>
              <a:buFont typeface="Arial"/>
              <a:buNone/>
            </a:pPr>
            <a:r>
              <a:rPr lang="en_US"/>
              <a:t>Analysis Tools</a:t>
            </a:r>
          </a:p>
        </p:txBody>
      </p:sp>
      <p:sp>
        <p:nvSpPr>
          <p:cNvPr name="Shape 132" id="132"/>
          <p:cNvSpPr txBox="1"/>
          <p:nvPr>
            <p:ph type="body" idx="1"/>
          </p:nvPr>
        </p:nvSpPr>
        <p:spPr>
          <a:xfrm>
            <a:off y="1652588" x="192088"/>
            <a:ext cy="4921200" cx="9518699"/>
          </a:xfrm>
          <a:prstGeom prst="rect">
            <a:avLst/>
          </a:prstGeom>
          <a:noFill/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indent="-358775" marL="358775" lvl="0">
              <a:buClr>
                <a:srgbClr val="1E63A9"/>
              </a:buClr>
              <a:buSzPct val="76388"/>
              <a:buFont typeface="Arial"/>
              <a:buChar char="•"/>
            </a:pPr>
            <a:r>
              <a:rPr lang="en_US"/>
              <a:t>Paraprof</a:t>
            </a:r>
          </a:p>
        </p:txBody>
      </p:sp>
      <p:sp>
        <p:nvSpPr>
          <p:cNvPr name="Shape 133" id="133"/>
          <p:cNvSpPr txBox="1"/>
          <p:nvPr>
            <p:ph type="ftr" idx="11"/>
          </p:nvPr>
        </p:nvSpPr>
        <p:spPr>
          <a:xfrm>
            <a:off y="6586538" x="0"/>
            <a:ext cy="293700" cx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bIns="47875" tIns="47875" lIns="95775" anchor="t" anchorCtr="0" rIns="95775">
            <a:spAutoFit/>
          </a:bodyPr>
          <a:lstStyle/>
          <a:p>
            <a:pPr rtl="0" lvl="0">
              <a:lnSpc>
                <a:spcPct val="115000"/>
              </a:lnSpc>
              <a:buClr>
                <a:srgbClr val="000000"/>
              </a:buClr>
              <a:buSzPct val="84615"/>
              <a:buFont typeface="Arial"/>
              <a:buNone/>
            </a:pPr>
            <a:r>
              <a:rPr lang="en_US">
                <a:solidFill>
                  <a:srgbClr val="FFFFFF"/>
                </a:solidFill>
              </a:rPr>
              <a:t>Tuning and Optimization of HPC Applications – IPB, Belgrade, Serbia 01-June-2012	</a:t>
            </a:r>
          </a:p>
          <a:p>
            <a:r>
              <a:t/>
            </a:r>
          </a:p>
        </p:txBody>
      </p:sp>
      <p:sp>
        <p:nvSpPr>
          <p:cNvPr name="Shape 134" id="134"/>
          <p:cNvSpPr/>
          <p:nvPr/>
        </p:nvSpPr>
        <p:spPr>
          <a:xfrm>
            <a:off y="1673525" x="2691005"/>
            <a:ext cy="4879324" cx="64955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