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BF3E6-3BF9-4A46-8A9C-9C28DC37DC35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4AE2D-1B1C-4BEB-8046-2979E3AD1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2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9063D5-520E-4FA8-B456-D099E3998CF7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Владимир Лазовић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600200"/>
            <a:ext cx="6819900" cy="2362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19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86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-2012),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8,77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Квантна оптика и ласери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337405" y="1600200"/>
            <a:ext cx="144149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304800" y="4038600"/>
            <a:ext cx="8686800" cy="2362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М21: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Mihailo D. Rabasović, Dejan V. Pantelić, Branislav M. Jelenković,  Srećko B. Ćurčić, Maja S. Rabasović, Maja D. Vrbica, </a:t>
            </a:r>
            <a:r>
              <a:rPr lang="sr-Latn-C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Vladimir M. Lazović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Božidar P. M. Ćurčić, Aleksandar J. Krmpot,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 linear microscopy of chitin and chitinous structures: a case study of two cave dwelling insects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Biomedical Optics 20(1), 016010(2015).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2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S. Petrović, B. Salatić, D. Milovanović, </a:t>
            </a:r>
            <a:r>
              <a:rPr lang="sr-Latn-C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V. Lazović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Lj. Živković, M. Trtica, B. Jelenković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“A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gglomeration in core-shell structure of CuAg nanoparticles synthesized by the laser ablation of Cu target in aqueous solutions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 </a:t>
            </a: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Optics 17(2015), 025402 6pp</a:t>
            </a:r>
          </a:p>
          <a:p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J. Trajić, R. Kostić, N. Romčević, M. Romčević, M. Mitrić, </a:t>
            </a:r>
            <a:r>
              <a:rPr lang="sr-Latn-C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V. Lazović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P. Balaž, D. Stojanović,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Raman </a:t>
            </a:r>
            <a:r>
              <a:rPr lang="sr-Latn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spectroscopy 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ZnS quantum dots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sr-Latn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Journal of Alloys and Compounds 637(2015) 401-406</a:t>
            </a:r>
          </a:p>
          <a:p>
            <a:pPr marL="0" indent="0">
              <a:buNone/>
            </a:pPr>
            <a:endParaRPr lang="sr-Latn-C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Комисија: Дејан Пантелић (ИФ), Бранислав Јеленковић (ИФ), Марко Спасеновић (ИФ), Сузана Петровић (Институт Винча).</a:t>
            </a:r>
            <a:endParaRPr lang="sr-Latn-C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95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252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Избор у звање истраживач сарадник кандидат: Владимир Лазовић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Maca</dc:creator>
  <cp:lastModifiedBy>Maca</cp:lastModifiedBy>
  <cp:revision>7</cp:revision>
  <dcterms:created xsi:type="dcterms:W3CDTF">2006-08-16T00:00:00Z</dcterms:created>
  <dcterms:modified xsi:type="dcterms:W3CDTF">2015-07-21T20:37:09Z</dcterms:modified>
</cp:coreProperties>
</file>