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142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30ECF8-DBCA-4828-AB4B-4B1768C37869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E44101-AB8F-4D59-BE02-2F4B17A4B4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5CA455-9C5C-469A-9EB9-F0C7001748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326802-8558-48C4-8273-5ADA31ED816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8B0A37-2969-4B12-911E-9D861753F2C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BA381B-D593-40E0-A483-1AFB423406B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CE741F-ECFE-489B-A23B-DE093C61C36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C19829-1738-47D1-A60F-BC34EFB4A75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00F1-DBEE-495A-B606-9FF5EBF715FC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F207D-3A5D-4987-8043-28C5E18467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69B43-F9D6-4446-8B7F-71A076706DEB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1452B-7105-451D-9865-3F2B039E3A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54DA-A28E-4886-AFD4-2F03520528B4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95052-55AA-44DD-878E-809CBE5CD3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D0B8-2050-4F82-A37C-8AD3109A4C37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9628B-FB79-4A17-A268-7A2DDB17AC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60215-6FCC-4100-A609-183A3834859D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35D50-81BD-460E-B06D-4679D8D672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2E31-7B24-45E3-AFF2-EE44C521C735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46436-44AA-44B4-B8BC-B4E15036EF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D85F9-EB17-4B84-941C-93221DFE4A0B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98D27-DBDD-4A18-B4C1-EE3F49142D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3ACD-E8DC-42AC-BBEE-7BFBE07E0D3E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25069-603B-4C83-9F06-17AC1F0E11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BA84-DCD4-48D3-BAB6-05AB18C715AF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9A591-9787-4B05-B4B8-A52FDAF37F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B468-E41A-4CA0-826A-C5A1ED238704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9CC4C-599C-4113-81F9-1E691D1F4A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9F3B-BB20-4FA0-B42D-E0A7F896B12C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69880-CC0D-4BA1-AB3D-1E3DDB48E5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02C625-087C-4E14-A4C2-2E8ED46970FC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7D47557-DD06-4D12-A634-A9353EA86F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295400" y="2590800"/>
            <a:ext cx="6553200" cy="14700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Избор у звање научни сарадник</a:t>
            </a:r>
            <a:b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 </a:t>
            </a:r>
            <a:r>
              <a:rPr lang="en-US" sz="3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3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ндреја Стојић</a:t>
            </a:r>
            <a:endParaRPr lang="en-US" sz="3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0" y="63246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i="1"/>
              <a:t>Седница НВ Института за Физику, Београд, 22.09.2015.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Андреја Стојић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545513" cy="426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Јагодина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19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(2007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9,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2007 -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просек: 10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расподела и динамике испарљивих органских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једињења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аеросола у тропосфери: Лидар и масена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спектрометрија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ИФ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Лабораторији за физику околине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јула 2007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Ангажовање на пројектима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учествовао на 1 пројекту основних истраживања, </a:t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технолошка пројекта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ИИИ пројекта, 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међународна пројекта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8" descr="C:\Users\Mijic\Downloads\DSC_4709mal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8813" y="1401763"/>
            <a:ext cx="18415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ндреја Стојић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228600" y="3124200"/>
            <a:ext cx="8458200" cy="2743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Научно-истраживачки </a:t>
            </a: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sr-Latn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усмерен ка анализи испарљивих органских једињења (ИОЈ), атмосферских аеросола и њихово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утицаја на климатске промене и животну средину.</a:t>
            </a:r>
            <a:endParaRPr lang="en-U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Развој и примена хибридних рецепторских модела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анализу транспорта ИОЈ и тропосферског аеросола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анализирао 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просторну и временску расподелу концентрација ИОЈ и аеросола помоћу масене спектрометрије са трансфером протона и лидар система.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Представљен је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напреднији приступ анализи транспорта атмосферског загађења који подразумева селекцију трајекторија кретања ваздушних маса на основу њихове репрезентативности у односу на висину ПГС на месту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рецептора.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Развој метод</a:t>
            </a:r>
            <a:r>
              <a:rPr lang="en-U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 прогнозу доприноса извора емисије.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испитивао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могућност примене рецепторских (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PMF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Unmix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модела за квантификацију доприноса различитих извора емисије и напредних мултиваријационих метода за квантитативну прогнозу доприноса специфичних извора емисије.</a:t>
            </a: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ндреја Стојић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057400"/>
            <a:ext cx="8458200" cy="3810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учествовао у изради дипломских радова: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Николе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Петровића, дипломираног физичара (Физички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факултет, 2008)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Драгослава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Ристића, дипломираног физичара (Физички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факултет, 2010)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Марије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Тодоровић, дипломираног физикохемичара (Факултет за физичку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хемију, 2012)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Сарађивао са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Регионалним центром за таленте Земун,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R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сарадња: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учествовао у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сарадњама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универзитетима из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Италије и Аустрије.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ндреја Стојић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819400"/>
            <a:ext cx="8686800" cy="1219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објавио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М21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 рада М22 категорије, </a:t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рад М23 категорије,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М34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 саопштења М63 категорије, 7 саопштења М64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поглавља у књизи категорије М13 и 2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поглавља у књизи категорије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М14</a:t>
            </a:r>
            <a:r>
              <a:rPr lang="sr-Cyrl-RS" sz="2000" dirty="0"/>
              <a:t>.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 кандидата су у процесу рецензије у врхунским међународним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часописима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 аутоцитата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5300" y="4724400"/>
          <a:ext cx="8077200" cy="202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95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Остварено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Потребно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Укупно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95,9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М10+М20+М31+М32+М33+М41+М42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86,5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М23+М24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50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Андреје Стојића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209800"/>
            <a:ext cx="8458200" cy="4114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Имајући у виду досадашњи научни рад и постигнуте резултате др Андреје Стојића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сматрамо да др Андреја Стојић испуњава услове Закона о научно-истраживачкој делатности и Правилника о стицању звања Министарства за просвету, науку и технолошки развој Републике Србије за избор у звање научни сарадник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предлажемо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Научном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већу Института за физику да подржи избор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 Андреје Стојића у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звање </a:t>
            </a: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сарадник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др Зоран Мијић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др Славица Рајшић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проф. др Драгољуб Белић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(ФФ) 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253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Times New Roman</vt:lpstr>
      <vt:lpstr>Office Theme</vt:lpstr>
      <vt:lpstr>Избор у звање научни сарадник  кандидат:  Aндреја Стојић</vt:lpstr>
      <vt:lpstr>Избор у звање научни сарадник кандидат: Андреја Стојић</vt:lpstr>
      <vt:lpstr>Избор у звање научни сарадник кандидат: Aндреја Стојић</vt:lpstr>
      <vt:lpstr>Избор у звање научни сарадник кандидат: Aндреја Стојић</vt:lpstr>
      <vt:lpstr>Избор у звање научни сарадник кандидат: Aндреја Стојић</vt:lpstr>
      <vt:lpstr>Избор у звање научни сарадник кандидат: Андреје Стојића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JUP istrazivanje</cp:lastModifiedBy>
  <cp:revision>107</cp:revision>
  <dcterms:created xsi:type="dcterms:W3CDTF">2015-02-21T17:55:35Z</dcterms:created>
  <dcterms:modified xsi:type="dcterms:W3CDTF">2015-09-22T10:01:49Z</dcterms:modified>
</cp:coreProperties>
</file>