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0" r:id="rId3"/>
    <p:sldId id="265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3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B55A73-0A3A-40E3-9109-501F800A949B}" type="datetimeFigureOut">
              <a:rPr lang="en-US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0ECEBF6-D838-4F33-98F5-524722AACED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1146D91-1524-4DE7-B66D-6B45BB13458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35151D0-909B-4327-9F20-81CF8A8D38A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49FFC04-BDA0-49D1-8BDC-773427FCEECA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79F250-FE98-4FF0-B37C-C400B487005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5680B9-25C4-400F-8FA7-D8B44D4E211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33D08B5-8216-4EA4-A625-9A40F440C62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155C8-3EF5-4ECB-AA38-B513EC4E1C47}" type="datetimeFigureOut">
              <a:rPr lang="en-US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7D25F3-9BCA-417C-94C7-1E2F4CF325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30EFE-E24C-4799-A42B-2D0384D46848}" type="datetimeFigureOut">
              <a:rPr lang="en-US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CCBB0-DE6B-4DB8-B318-76C7920E352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D498F-BEB0-4E67-890B-406F217818E9}" type="datetimeFigureOut">
              <a:rPr lang="en-US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64A63-90DB-44A5-B404-68206DA4A52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1B5B1-83EC-48F5-9108-5D1DC27C9624}" type="datetimeFigureOut">
              <a:rPr lang="en-US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480AA-3ACE-4B1B-A025-4F13188944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A494D-AB86-4B25-97D6-C3A28B3CDB97}" type="datetimeFigureOut">
              <a:rPr lang="en-US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3C05F-9147-40A8-BC90-4315D441392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5F094-96BF-4099-A85B-A6B62D107D5D}" type="datetimeFigureOut">
              <a:rPr lang="en-US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4BF9C9-3488-4DA2-BA6D-405E6918056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9A45-FE0B-486B-97B0-7E876BBFD9D5}" type="datetimeFigureOut">
              <a:rPr lang="en-US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4B727-B262-4C87-857E-5AE9AF62C9E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73A04-9901-46A4-B005-DDBE25948CCD}" type="datetimeFigureOut">
              <a:rPr lang="en-US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316D2-B74D-4025-860E-5F30AA63B3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E8804-0EFA-4165-967D-EAAA3C3A7867}" type="datetimeFigureOut">
              <a:rPr lang="en-US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A6ED0-3F38-4F28-B116-A57BBA85126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C1916-8BE5-46B3-B77C-6FA45AA2A81C}" type="datetimeFigureOut">
              <a:rPr lang="en-US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DF190-0A54-471F-B653-BDD91AD4FA9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539AD-DBC7-4CAB-B231-A26C133195E2}" type="datetimeFigureOut">
              <a:rPr lang="en-US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1F13A-B248-4442-8142-CE7AA74384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CBF752-D1A0-4015-82CA-E7BAD31B08FF}" type="datetimeFigureOut">
              <a:rPr lang="en-US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A73ED74-F8B0-410F-9619-15338A546C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295400" y="2590800"/>
            <a:ext cx="6553200" cy="1470025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Реизбор </a:t>
            </a:r>
            <a:r>
              <a:rPr lang="ru-RU" sz="3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звање научни сарадник</a:t>
            </a:r>
            <a:br>
              <a:rPr lang="ru-RU" sz="3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кандидат:  </a:t>
            </a:r>
            <a:r>
              <a:rPr lang="ru-RU" sz="3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Маја Кузманоски</a:t>
            </a:r>
            <a:endParaRPr lang="en-US" sz="3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0" y="6324600"/>
            <a:ext cx="914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i="1"/>
              <a:t>Седница НВ Института за Физику, Београд, 22.09.2015.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Маја Кузманоски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133600"/>
            <a:ext cx="8610600" cy="426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место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Београд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19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73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Физички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1998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9,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07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Физички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/>
              </a:rPr>
              <a:t>Универзитета Нови Јужни Велс у Сиднеју</a:t>
            </a:r>
            <a:r>
              <a:rPr lang="en-US" sz="2000" dirty="0" smtClean="0">
                <a:latin typeface="Times New Roman"/>
              </a:rPr>
              <a:t>, </a:t>
            </a:r>
            <a:r>
              <a:rPr lang="sr-Cyrl-RS" sz="2000" dirty="0" smtClean="0">
                <a:latin typeface="Times New Roman"/>
              </a:rPr>
              <a:t/>
            </a:r>
            <a:br>
              <a:rPr lang="sr-Cyrl-RS" sz="2000" dirty="0" smtClean="0">
                <a:latin typeface="Times New Roman"/>
              </a:rPr>
            </a:br>
            <a:r>
              <a:rPr lang="sr-Cyrl-RS" sz="2000" dirty="0" smtClean="0">
                <a:latin typeface="Times New Roman"/>
              </a:rPr>
              <a:t>	Аусралија </a:t>
            </a:r>
            <a:r>
              <a:rPr lang="ru-RU" sz="2000" dirty="0" smtClean="0"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200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0-2005)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, област атмосферска физика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Стипендиста владе Аутралије (2001-2004)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теза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Физичка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оптичка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својства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атмосферских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аеросола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eксперименталним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кампањама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, (2005)</a:t>
            </a:r>
            <a:br>
              <a:rPr lang="sr-Cyrl-R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	ментор: проф.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Мајкл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Бокс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, др Гејл Бокс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2005-2007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Маја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Кузманоски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радила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хонорарно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Bay Area Environmental Research Institute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BAERI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Сан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Франциску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Калифорнији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Биографски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подаци</a:t>
            </a: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6" name="Picture 9" descr="C:\Users\Mijic\Downloads\maja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1143000"/>
            <a:ext cx="2703513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905000"/>
            <a:ext cx="83058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2005 – 2011.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наставник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физике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Математичкој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гимназији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запослен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ИФ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Лабораторији за физику околине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фебруара 2011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R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Ангажовање на пројектима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Кандидаткиња је ангажована на ИИИ пројекту,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sr-Cyrl-RS" sz="12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2 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међународна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пројекта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sr-Cyrl-RS" sz="12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	У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чесник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у ACTRIS (Aerosols, Clouds, and Trace gases Research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InfraStructure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Network)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пројекту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финансираном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од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стране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Европске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комисије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оквиру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i="1" dirty="0">
                <a:latin typeface="Times New Roman" pitchFamily="18" charset="0"/>
                <a:cs typeface="Times New Roman" pitchFamily="18" charset="0"/>
              </a:rPr>
              <a:t>FP7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en-GB" sz="2000" dirty="0" smtClean="0"/>
              <a:t>.</a:t>
            </a:r>
            <a:endParaRPr lang="sr-Cyrl-RS" sz="2000" dirty="0" smtClean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sr-Cyrl-RS" sz="12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Учесник </a:t>
            </a:r>
            <a:r>
              <a:rPr lang="ru-RU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 у ACTRIS-2 пројекту у оквиру ЕU Нorizon 2020 програма, започетом 1. 5. 2015. године, у коме Институт за физику Београд учествује као придружени члан. 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8"/>
          <p:cNvSpPr txBox="1">
            <a:spLocks noChangeArrowheads="1"/>
          </p:cNvSpPr>
          <p:nvPr/>
        </p:nvSpPr>
        <p:spPr bwMode="auto">
          <a:xfrm>
            <a:off x="304800" y="228600"/>
            <a:ext cx="7467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Реи</a:t>
            </a: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збор у звање научни сарадник</a:t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кандидат: </a:t>
            </a:r>
            <a:r>
              <a:rPr kumimoji="0" lang="sr-Cyrl-RS" sz="3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Маја Кузманоски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Маја Кузманоски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533400" y="2438400"/>
            <a:ext cx="8458200" cy="33528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Научно-истраживачки рад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киње</a:t>
            </a: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 </a:t>
            </a: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усмерен на испитивање оптичких и физичко-хемијских карактеристика атмосферских аеросола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Најзначајније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истраживачке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теме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којима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киња бавила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sr-Cyrl-RS" sz="1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Оптичке карактеристике атмосферских аеросола и њихова улога у климатском систему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киња је испитивала </a:t>
            </a: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оптичке карактеристике и радијативне ефекате атмосферских аеросола на основу мерења санфотометром, лидаром, као и in-situ мерењима. </a:t>
            </a: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Ангажована</a:t>
            </a: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 на моделирању карактеристика атмосферских аеросола, валидацији модела поређењем са мерењима, као и на анализи конзистентности различитих метода мерења коришћењем модела као везе између различитих мерених карактеристика аеросола.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Загађеност животне средине тешким металима</a:t>
            </a:r>
            <a:r>
              <a:rPr lang="en-U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sr-Cyrl-RS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киња је радила на примени Е</a:t>
            </a:r>
            <a:r>
              <a:rPr lang="ru-RU" sz="18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DXRF спектрометрије за анализу садржаја тешких метала у узорцима земљишта и моделирању процене ризика по здравље људи услед хроничне изложености тешким металима</a:t>
            </a:r>
            <a:r>
              <a:rPr lang="en-US" sz="18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18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2954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Преглед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научне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активности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  <a:endParaRPr lang="en-US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81000" y="3048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Маја Кузманоски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152400" y="2895600"/>
            <a:ext cx="8763000" cy="38100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Педагошки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sr-Cyrl-RS" sz="20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85725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Маја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Кузманоски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била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ко-руководилац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изради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мастер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тезе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Тијане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Љубеновић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одбрањеног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2013.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Хемијском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факултету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Универзитета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Београду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r-Cyrl-R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Међународна </a:t>
            </a:r>
            <a:r>
              <a:rPr lang="sr-Cyrl-R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сарадња:</a:t>
            </a: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14400" indent="-9144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	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оквиру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FP7 ACTRIS Transnational Access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кандидаткиња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била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студијском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боравку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Romanian Atmospheric Research 3D Observatory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Букурешту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Румунији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мају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2012.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године</a:t>
            </a:r>
            <a:endParaRPr lang="ru-RU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indent="-91440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228600" y="22860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квалитативну анализу рада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Рецензија</a:t>
            </a:r>
          </a:p>
          <a:p>
            <a:pPr marL="857250" indent="-857250"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Кандидаткиња је била рецензент за часопис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Journal of Geophysical Research - Atmospheres, </a:t>
            </a:r>
            <a:r>
              <a:rPr lang="ru-RU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издању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American Geophysical Union, ISSN: 2169-8996.</a:t>
            </a:r>
            <a:endParaRPr lang="sr-Cyrl-R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Маја Кузманоски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7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819400"/>
            <a:ext cx="8686800" cy="1219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објавио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М21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категорије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рад М23 категорије,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има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саопштење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конференцији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М3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категорије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саопштења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М34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категорије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2 саопштења М6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категорије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sr-Cyrl-R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поглавља у књизи категорије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М13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Радови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киње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су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цитирани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пута</a:t>
            </a:r>
            <a:r>
              <a:rPr lang="sr-Cyrl-R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 аутоцитата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Елементи за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ква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нт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итативну </a:t>
            </a: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анализу рада </a:t>
            </a: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кандидата </a:t>
            </a:r>
            <a:b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(након претходног избора)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0" name="Rectangle 1"/>
          <p:cNvSpPr>
            <a:spLocks noChangeArrowheads="1"/>
          </p:cNvSpPr>
          <p:nvPr/>
        </p:nvSpPr>
        <p:spPr bwMode="auto">
          <a:xfrm>
            <a:off x="1966913" y="24463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95300" y="4724400"/>
          <a:ext cx="8077200" cy="2022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/>
                <a:gridCol w="2692400"/>
                <a:gridCol w="2692400"/>
              </a:tblGrid>
              <a:tr h="370956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Остварено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Потребно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370956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Укупно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22,9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16/2=8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640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М10+М20+М31+М32+М33+М41+М42</a:t>
                      </a:r>
                      <a:endParaRPr lang="en-US" sz="2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22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10/2=5</a:t>
                      </a:r>
                      <a:endParaRPr lang="en-US" sz="1800" dirty="0"/>
                    </a:p>
                  </a:txBody>
                  <a:tcPr marT="45734" marB="45734"/>
                </a:tc>
              </a:tr>
              <a:tr h="6402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М11+М12+М21+М22</a:t>
                      </a:r>
                      <a:endParaRPr lang="en-US" sz="2800" dirty="0" smtClean="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М23+М24</a:t>
                      </a:r>
                      <a:endParaRPr lang="en-US" sz="28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11</a:t>
                      </a:r>
                      <a:endParaRPr lang="en-US" sz="1800" dirty="0"/>
                    </a:p>
                  </a:txBody>
                  <a:tcPr marT="45734" marB="45734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5/2=2.5</a:t>
                      </a:r>
                      <a:endParaRPr lang="en-US" sz="1800" dirty="0"/>
                    </a:p>
                  </a:txBody>
                  <a:tcPr marT="45734" marB="4573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Реи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Маја Кузманоски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5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2209800"/>
            <a:ext cx="8458200" cy="41148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Имајући у виду досадашњи научни рад и постигнуте резултате др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Маје Кузманоски,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сматрамо да др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Маја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Кузманоски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испуњава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услове Закона о научно-истраживачкој делатности и Правилника о стицању звања Министарства за просвету, науку и технолошки развој Републике Србије за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реизбор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звање научни сарадник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предлажемо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Научном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већу Института за физику да подржи </a:t>
            </a:r>
            <a:r>
              <a:rPr lang="sr-Cyrl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први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реизбор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др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Маје Кузманоски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sr-Cyrl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звање </a:t>
            </a:r>
            <a:r>
              <a:rPr lang="sr-Cyrl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научни сарадник.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др Зоран Мијић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(ИФ), </a:t>
            </a: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др Славица Рајшић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(ИФ),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проф. др Лазар Лазић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(ФФ) 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>
          <a:xfrm>
            <a:off x="304800" y="1447800"/>
            <a:ext cx="8686800" cy="4572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000" b="1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Закључак</a:t>
            </a:r>
            <a:endParaRPr lang="ru-RU" sz="20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Rectangle 1"/>
          <p:cNvSpPr>
            <a:spLocks noChangeArrowheads="1"/>
          </p:cNvSpPr>
          <p:nvPr/>
        </p:nvSpPr>
        <p:spPr bwMode="auto">
          <a:xfrm>
            <a:off x="1966913" y="244633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385</Words>
  <Application>Microsoft Office PowerPoint</Application>
  <PresentationFormat>On-screen Show (4:3)</PresentationFormat>
  <Paragraphs>78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Реизбор у звање научни сарадник  кандидат:  Маја Кузманоски</vt:lpstr>
      <vt:lpstr>Реизбор у звање научни сарадник кандидат: Маја Кузманоски</vt:lpstr>
      <vt:lpstr>Slide 3</vt:lpstr>
      <vt:lpstr>Реизбор у звање научни сарадник кандидат: Маја Кузманоски</vt:lpstr>
      <vt:lpstr>Реизбор у звање научни сарадник кандидат: Маја Кузманоски</vt:lpstr>
      <vt:lpstr>Реизбор у звање научни сарадник кандидат: Маја Кузманоски</vt:lpstr>
      <vt:lpstr>Реизбор у звање научни сарадник кандидат: Маја Кузманоски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Мустра за презентацију за избор у звање истраживач сарадник</dc:title>
  <dc:creator>Nenad Vukmirovic</dc:creator>
  <cp:lastModifiedBy>JUP istrazivanje</cp:lastModifiedBy>
  <cp:revision>100</cp:revision>
  <dcterms:created xsi:type="dcterms:W3CDTF">2015-02-21T17:55:35Z</dcterms:created>
  <dcterms:modified xsi:type="dcterms:W3CDTF">2015-09-22T10:17:51Z</dcterms:modified>
</cp:coreProperties>
</file>