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Cyrl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FF157-BBC0-4680-88DD-7A0B096E62B1}" type="datetimeFigureOut">
              <a:rPr lang="sr-Cyrl-RS" smtClean="0"/>
              <a:t>15.12.2015</a:t>
            </a:fld>
            <a:endParaRPr lang="sr-Cyrl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Cyrl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1DF26E-81EB-4847-A06E-617EE97143B3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657867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980-47FA-45C5-845F-85A423DF24F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267F-92AD-4404-BFFA-BB1B660CE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7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980-47FA-45C5-845F-85A423DF24F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267F-92AD-4404-BFFA-BB1B660CE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1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980-47FA-45C5-845F-85A423DF24F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267F-92AD-4404-BFFA-BB1B660CE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1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980-47FA-45C5-845F-85A423DF24F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267F-92AD-4404-BFFA-BB1B660CE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5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980-47FA-45C5-845F-85A423DF24F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267F-92AD-4404-BFFA-BB1B660CE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8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980-47FA-45C5-845F-85A423DF24F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267F-92AD-4404-BFFA-BB1B660CE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2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980-47FA-45C5-845F-85A423DF24F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267F-92AD-4404-BFFA-BB1B660CE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0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980-47FA-45C5-845F-85A423DF24F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267F-92AD-4404-BFFA-BB1B660CE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41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980-47FA-45C5-845F-85A423DF24F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267F-92AD-4404-BFFA-BB1B660CE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3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980-47FA-45C5-845F-85A423DF24F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267F-92AD-4404-BFFA-BB1B660CE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25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980-47FA-45C5-845F-85A423DF24F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267F-92AD-4404-BFFA-BB1B660CE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67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67980-47FA-45C5-845F-85A423DF24F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267F-92AD-4404-BFFA-BB1B660CE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6837" y="10233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sr-Cyrl-RS" sz="2600" dirty="0" smtClean="0"/>
              <a:t>Избор у звање истраживач сарадник</a:t>
            </a:r>
            <a:br>
              <a:rPr lang="sr-Cyrl-RS" sz="2600" dirty="0" smtClean="0"/>
            </a:br>
            <a:r>
              <a:rPr lang="sr-Cyrl-RS" sz="2600" dirty="0" smtClean="0"/>
              <a:t>кандидат: </a:t>
            </a:r>
            <a:r>
              <a:rPr lang="sr-Cyrl-RS" sz="2600" b="1" dirty="0" smtClean="0">
                <a:solidFill>
                  <a:srgbClr val="0070C0"/>
                </a:solidFill>
              </a:rPr>
              <a:t>Бојана Благојевић</a:t>
            </a:r>
            <a:endParaRPr lang="en-US" sz="26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041601"/>
            <a:ext cx="6477000" cy="2215991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r-Cyrl-RS" b="1" dirty="0"/>
              <a:t>Г</a:t>
            </a:r>
            <a:r>
              <a:rPr lang="sr-Cyrl-RS" b="1" dirty="0" smtClean="0"/>
              <a:t>одина рођења: </a:t>
            </a:r>
            <a:r>
              <a:rPr lang="sr-Cyrl-RS" dirty="0" smtClean="0"/>
              <a:t>1984.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Cyrl-RS" b="1" dirty="0" smtClean="0"/>
              <a:t>Основне студије</a:t>
            </a:r>
            <a:r>
              <a:rPr lang="sr-Cyrl-RS" dirty="0" smtClean="0"/>
              <a:t>: Физички факултет У. у Београду (2003-2013), просек: 10,00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Cyrl-RS" b="1" dirty="0" smtClean="0"/>
              <a:t>Докторске студије: </a:t>
            </a:r>
            <a:r>
              <a:rPr lang="sr-Cyrl-RS" dirty="0" smtClean="0"/>
              <a:t>уписане школске 2012/2013. године на ФФ-у, смер: Физика честица и поља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sz="1600" b="1" dirty="0" smtClean="0"/>
              <a:t>Децембар 2015</a:t>
            </a:r>
            <a:r>
              <a:rPr lang="en-US" sz="1600" b="1" dirty="0" smtClean="0"/>
              <a:t>:</a:t>
            </a:r>
            <a:r>
              <a:rPr lang="sr-Cyrl-RS" sz="1600" b="1" dirty="0" smtClean="0"/>
              <a:t> </a:t>
            </a:r>
            <a:r>
              <a:rPr lang="en-US" sz="1600" dirty="0" smtClean="0"/>
              <a:t>O</a:t>
            </a:r>
            <a:r>
              <a:rPr lang="sr-Cyrl-RS" sz="1600" dirty="0" smtClean="0"/>
              <a:t>добрена тем</a:t>
            </a:r>
            <a:r>
              <a:rPr lang="en-US" sz="1600" dirty="0" smtClean="0"/>
              <a:t>a</a:t>
            </a:r>
            <a:r>
              <a:rPr lang="sr-Cyrl-RS" sz="1600" dirty="0" smtClean="0"/>
              <a:t> докторске дисертације: Теоријска предвиђања губитака енергије високо енергијских честица у кварк-глуонској плазми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505200"/>
            <a:ext cx="8188354" cy="1354217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sr-Cyrl-RS" b="1" dirty="0" smtClean="0">
                <a:solidFill>
                  <a:srgbClr val="0070C0"/>
                </a:solidFill>
              </a:rPr>
              <a:t>Објављени радови, М21: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u="sng" dirty="0" err="1" smtClean="0"/>
              <a:t>Bojana</a:t>
            </a:r>
            <a:r>
              <a:rPr lang="en-US" sz="1600" u="sng" dirty="0" smtClean="0"/>
              <a:t> </a:t>
            </a:r>
            <a:r>
              <a:rPr lang="en-US" sz="1600" u="sng" dirty="0" err="1" smtClean="0"/>
              <a:t>Blagojevic</a:t>
            </a:r>
            <a:r>
              <a:rPr lang="sr-Cyrl-RS" sz="1600" dirty="0" smtClean="0"/>
              <a:t>, </a:t>
            </a:r>
            <a:r>
              <a:rPr lang="en-US" sz="1600" dirty="0" smtClean="0"/>
              <a:t>Magdalena </a:t>
            </a:r>
            <a:r>
              <a:rPr lang="en-US" sz="1600" dirty="0" err="1"/>
              <a:t>Djordjevic</a:t>
            </a:r>
            <a:r>
              <a:rPr lang="en-US" sz="1600" dirty="0"/>
              <a:t>, “</a:t>
            </a:r>
            <a:r>
              <a:rPr lang="en-US" sz="1600" i="1" dirty="0"/>
              <a:t>Importance of different energy loss effects in jet suppression at RHIC and LHC</a:t>
            </a:r>
            <a:r>
              <a:rPr lang="en-US" sz="1600" dirty="0"/>
              <a:t>”, J. Phys. G </a:t>
            </a:r>
            <a:r>
              <a:rPr lang="en-US" sz="1600" b="1" dirty="0"/>
              <a:t>42</a:t>
            </a:r>
            <a:r>
              <a:rPr lang="en-US" sz="1600" dirty="0"/>
              <a:t>, 075105 (2015).; </a:t>
            </a:r>
            <a:r>
              <a:rPr lang="sr-Cyrl-RS" sz="1600" dirty="0"/>
              <a:t>такође истакнут у </a:t>
            </a:r>
            <a:r>
              <a:rPr lang="en-US" sz="1600" dirty="0" err="1"/>
              <a:t>LabTalk</a:t>
            </a:r>
            <a:r>
              <a:rPr lang="en-US" sz="1600" dirty="0"/>
              <a:t>-</a:t>
            </a:r>
            <a:r>
              <a:rPr lang="sr-Cyrl-RS" sz="1600" dirty="0"/>
              <a:t>у</a:t>
            </a:r>
            <a:r>
              <a:rPr lang="en-US" sz="1600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Magdalena </a:t>
            </a:r>
            <a:r>
              <a:rPr lang="en-US" sz="1600" dirty="0" err="1"/>
              <a:t>Djordjevic</a:t>
            </a:r>
            <a:r>
              <a:rPr lang="en-US" sz="1600" dirty="0"/>
              <a:t>, </a:t>
            </a:r>
            <a:r>
              <a:rPr lang="en-US" sz="1600" dirty="0" smtClean="0"/>
              <a:t>Marko </a:t>
            </a:r>
            <a:r>
              <a:rPr lang="en-US" sz="1600" dirty="0" err="1"/>
              <a:t>Djordjevic</a:t>
            </a:r>
            <a:r>
              <a:rPr lang="en-US" sz="1600" dirty="0"/>
              <a:t> and </a:t>
            </a:r>
            <a:r>
              <a:rPr lang="en-US" sz="1600" u="sng" dirty="0" err="1" smtClean="0"/>
              <a:t>Bojana</a:t>
            </a:r>
            <a:r>
              <a:rPr lang="en-US" sz="1600" u="sng" dirty="0" smtClean="0"/>
              <a:t> </a:t>
            </a:r>
            <a:r>
              <a:rPr lang="en-US" sz="1600" u="sng" dirty="0" err="1"/>
              <a:t>Blagojevic</a:t>
            </a:r>
            <a:r>
              <a:rPr lang="en-US" sz="1600" dirty="0"/>
              <a:t>, </a:t>
            </a:r>
            <a:r>
              <a:rPr lang="en-US" sz="1600" dirty="0" smtClean="0"/>
              <a:t>“</a:t>
            </a:r>
            <a:r>
              <a:rPr lang="en-US" sz="1600" i="1" dirty="0" smtClean="0"/>
              <a:t>RHIC </a:t>
            </a:r>
            <a:r>
              <a:rPr lang="en-US" sz="1600" i="1" dirty="0"/>
              <a:t>and LHC </a:t>
            </a:r>
            <a:r>
              <a:rPr lang="en-US" sz="1600" i="1" dirty="0" smtClean="0"/>
              <a:t>jet</a:t>
            </a:r>
            <a:r>
              <a:rPr lang="sr-Cyrl-RS" sz="1600" i="1" dirty="0" smtClean="0"/>
              <a:t> </a:t>
            </a:r>
            <a:r>
              <a:rPr lang="en-US" sz="1600" i="1" dirty="0" smtClean="0"/>
              <a:t>suppression</a:t>
            </a:r>
            <a:r>
              <a:rPr lang="sr-Cyrl-RS" sz="1600" i="1" dirty="0" smtClean="0"/>
              <a:t> </a:t>
            </a:r>
            <a:r>
              <a:rPr lang="en-US" sz="1600" i="1" dirty="0" smtClean="0"/>
              <a:t>in </a:t>
            </a:r>
            <a:r>
              <a:rPr lang="en-US" sz="1600" i="1" dirty="0"/>
              <a:t>non-central </a:t>
            </a:r>
            <a:r>
              <a:rPr lang="en-US" sz="1600" i="1" dirty="0" smtClean="0"/>
              <a:t>collisions</a:t>
            </a:r>
            <a:r>
              <a:rPr lang="en-US" sz="1600" dirty="0" smtClean="0"/>
              <a:t>”, </a:t>
            </a:r>
            <a:r>
              <a:rPr lang="en-US" sz="1600" dirty="0"/>
              <a:t>Phys. </a:t>
            </a:r>
            <a:r>
              <a:rPr lang="en-US" sz="1600" dirty="0" err="1"/>
              <a:t>Lett</a:t>
            </a:r>
            <a:r>
              <a:rPr lang="en-US" sz="1600" dirty="0"/>
              <a:t>. B </a:t>
            </a:r>
            <a:r>
              <a:rPr lang="en-US" sz="1600" b="1" dirty="0"/>
              <a:t>737</a:t>
            </a:r>
            <a:r>
              <a:rPr lang="en-US" sz="1600" dirty="0"/>
              <a:t>, 298-302 (2014</a:t>
            </a:r>
            <a:r>
              <a:rPr lang="en-US" sz="1600" dirty="0" smtClean="0"/>
              <a:t>).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901" y="188120"/>
            <a:ext cx="908304" cy="78722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005" y="1066768"/>
            <a:ext cx="1600200" cy="21055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457200" y="5140404"/>
            <a:ext cx="8188354" cy="1107996"/>
          </a:xfrm>
          <a:prstGeom prst="rect">
            <a:avLst/>
          </a:prstGeom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sr-Cyrl-RS" b="1" dirty="0">
                <a:solidFill>
                  <a:srgbClr val="0070C0"/>
                </a:solidFill>
              </a:rPr>
              <a:t>Говори одржани на </a:t>
            </a:r>
            <a:r>
              <a:rPr lang="sr-Cyrl-RS" b="1" dirty="0" smtClean="0">
                <a:solidFill>
                  <a:srgbClr val="0070C0"/>
                </a:solidFill>
              </a:rPr>
              <a:t>водећим међународним </a:t>
            </a:r>
            <a:r>
              <a:rPr lang="sr-Cyrl-RS" b="1" dirty="0">
                <a:solidFill>
                  <a:srgbClr val="0070C0"/>
                </a:solidFill>
              </a:rPr>
              <a:t>конференцијама</a:t>
            </a:r>
            <a:r>
              <a:rPr lang="sr-Cyrl-RS" b="1" dirty="0" smtClean="0">
                <a:solidFill>
                  <a:srgbClr val="0070C0"/>
                </a:solidFill>
              </a:rPr>
              <a:t>:</a:t>
            </a:r>
            <a:endParaRPr lang="sr-Cyrl-RS" dirty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i="1" dirty="0" smtClean="0"/>
              <a:t>Energy </a:t>
            </a:r>
            <a:r>
              <a:rPr lang="en-US" sz="1600" i="1" dirty="0"/>
              <a:t>loss in jet</a:t>
            </a:r>
            <a:r>
              <a:rPr lang="sr-Cyrl-RS" sz="1600" i="1" dirty="0"/>
              <a:t> </a:t>
            </a:r>
            <a:r>
              <a:rPr lang="en-US" sz="1600" i="1" dirty="0"/>
              <a:t>suppression - what effects matter</a:t>
            </a:r>
            <a:r>
              <a:rPr lang="en-US" sz="1600" i="1" dirty="0" smtClean="0"/>
              <a:t>?</a:t>
            </a:r>
            <a:r>
              <a:rPr lang="sr-Cyrl-RS" sz="1600" dirty="0" smtClean="0"/>
              <a:t>, </a:t>
            </a:r>
            <a:r>
              <a:rPr lang="en-US" sz="1600" dirty="0" smtClean="0"/>
              <a:t>Hot Quarks</a:t>
            </a:r>
            <a:r>
              <a:rPr lang="sr-Cyrl-RS" sz="1600" dirty="0" smtClean="0"/>
              <a:t> </a:t>
            </a:r>
            <a:r>
              <a:rPr lang="en-US" sz="1600" dirty="0" smtClean="0"/>
              <a:t>2014</a:t>
            </a:r>
            <a:r>
              <a:rPr lang="en-US" sz="1600" dirty="0"/>
              <a:t>, </a:t>
            </a:r>
            <a:r>
              <a:rPr lang="sr-Cyrl-RS" sz="1600" dirty="0" smtClean="0"/>
              <a:t>Лас Неграс, Шпанија.</a:t>
            </a:r>
            <a:endParaRPr lang="sr-Cyrl-RS" sz="1600" dirty="0"/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i="1" dirty="0" smtClean="0"/>
              <a:t>Importance </a:t>
            </a:r>
            <a:r>
              <a:rPr lang="en-US" sz="1600" i="1" dirty="0"/>
              <a:t>of different energy loss effects in jet suppression at RHIC and </a:t>
            </a:r>
            <a:r>
              <a:rPr lang="en-US" sz="1600" i="1" dirty="0" smtClean="0"/>
              <a:t>LHC</a:t>
            </a:r>
            <a:r>
              <a:rPr lang="sr-Cyrl-RS" sz="1600" dirty="0" smtClean="0"/>
              <a:t>, </a:t>
            </a:r>
            <a:r>
              <a:rPr lang="en-US" sz="1600" dirty="0" smtClean="0"/>
              <a:t>Strangeness </a:t>
            </a:r>
            <a:r>
              <a:rPr lang="en-US" sz="1600" dirty="0"/>
              <a:t>in Quark Matter </a:t>
            </a:r>
            <a:r>
              <a:rPr lang="en-US" sz="1600" dirty="0" smtClean="0"/>
              <a:t>2015,</a:t>
            </a:r>
            <a:r>
              <a:rPr lang="sr-Cyrl-RS" sz="1600" dirty="0" smtClean="0"/>
              <a:t> Дубна, Русија.</a:t>
            </a:r>
            <a:endParaRPr lang="sr-Cyrl-R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9" y="6324600"/>
            <a:ext cx="870585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0784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186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Избор у звање истраживач сарадник кандидат: Бојана Благојевић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bojana</dc:creator>
  <cp:lastModifiedBy>магдалена</cp:lastModifiedBy>
  <cp:revision>23</cp:revision>
  <cp:lastPrinted>2015-12-15T18:53:25Z</cp:lastPrinted>
  <dcterms:created xsi:type="dcterms:W3CDTF">2015-12-15T12:57:30Z</dcterms:created>
  <dcterms:modified xsi:type="dcterms:W3CDTF">2015-12-15T20:01:43Z</dcterms:modified>
</cp:coreProperties>
</file>