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4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6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5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66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5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0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7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3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5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5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35A9-2707-4DAA-94DB-BFF95F7C6D79}" type="datetimeFigureOut">
              <a:rPr lang="en-US" smtClean="0"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4A040-2D76-47FE-8126-B150FBFDD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1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1752600" y="190500"/>
            <a:ext cx="7467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Коста Спасић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150" y="381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>
          <a:xfrm>
            <a:off x="1752600" y="1384300"/>
            <a:ext cx="6819900" cy="2362200"/>
          </a:xfrm>
          <a:prstGeom prst="rect">
            <a:avLst/>
          </a:prstGeom>
        </p:spPr>
        <p:txBody>
          <a:bodyPr anchor="ctr"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19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8,26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ФФ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-у,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јонизованог гаса, плазме и технологија плазме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>
          <a:xfrm>
            <a:off x="1752600" y="3937000"/>
            <a:ext cx="8686800" cy="26670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М14: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Petrović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Puač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Lazović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D.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Maletić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K.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Spasić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G.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“Biomedical applications and diagnostics of atmospheric pressure plasma“, Journal of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Physics:ConferenceSeries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356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012001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(2012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Dimitrova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Tsv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Popov, N.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Puač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Škoro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K.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Spasić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G.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F. M. Dias and Z.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Petrović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„Radial profile of the electron energy distribution function in RF capacitive gas-discharge plasma“, Journal of Physics: Conference Series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012007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(2016)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r-Cyrl-RS" sz="16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6456" y="1485900"/>
            <a:ext cx="1765332" cy="238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5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752600" y="367665"/>
            <a:ext cx="8686800" cy="322707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М21: </a:t>
            </a:r>
          </a:p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Lazović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Puač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Spasi</a:t>
            </a:r>
            <a:r>
              <a:rPr lang="sl-SI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G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Cvelbar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Mozetič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Radetić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Z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Petrović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“Plasma properties in a large – volume, cylindrical and asymmetric radio-frequency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capacitively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-coupled industrial-prototype reactor”, Journal of Physics. D: Applied Physics, 46 (7) 075201,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Невена Пуач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Гордана Маловић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Срђан Буквић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ФФ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1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221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</dc:creator>
  <cp:lastModifiedBy>Kosta</cp:lastModifiedBy>
  <cp:revision>7</cp:revision>
  <dcterms:created xsi:type="dcterms:W3CDTF">2016-06-02T09:22:38Z</dcterms:created>
  <dcterms:modified xsi:type="dcterms:W3CDTF">2016-06-05T12:54:43Z</dcterms:modified>
</cp:coreProperties>
</file>