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7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686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268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458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136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95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949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52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454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936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092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7095-1FB9-446C-B329-17242D0DF86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F25A-AC7B-4662-9B42-542943E9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1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173" y="306817"/>
            <a:ext cx="9144000" cy="978286"/>
          </a:xfrm>
        </p:spPr>
        <p:txBody>
          <a:bodyPr>
            <a:normAutofit fontScale="90000"/>
          </a:bodyPr>
          <a:lstStyle/>
          <a:p>
            <a:pPr algn="l"/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Мирјана Перишић</a:t>
            </a:r>
            <a:endParaRPr lang="en-US" sz="3600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55367" y="306817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88617" y="1701801"/>
            <a:ext cx="20320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60173" y="3694956"/>
            <a:ext cx="109604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Најзначајнији радови категорије М20:</a:t>
            </a:r>
          </a:p>
          <a:p>
            <a:pPr>
              <a:defRPr/>
            </a:pPr>
            <a:endParaRPr lang="sr-Cyrl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  <a:defRPr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Perišić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Rajšić, S., Šoštarić, A., Mijić, Z. and Stojić, A. (2016) Levels of PM</a:t>
            </a:r>
            <a:r>
              <a:rPr lang="sr-Cyrl-R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bound species in Belgrade, Serbia: spatio-temporal distributions and related human health risk estimation. Air Quality, Atmosphere &amp; Health. doi: 10.1007/s11869-016-0411-6 (М22)</a:t>
            </a:r>
          </a:p>
          <a:p>
            <a:pPr marL="342900" indent="-342900">
              <a:buAutoNum type="arabicPeriod"/>
              <a:defRPr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Perišić, M., Stojić, A., Stojić, S. S., Šoštarić, A., Mijić, Z. and Rajšić, S. (2015</a:t>
            </a: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of required PM</a:t>
            </a:r>
            <a:r>
              <a:rPr lang="sr-Cyrl-R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emission source reduction on the basis of a 10-year period data. Air Quality, Atmosphere &amp; Health 8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379 – 389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(М22)</a:t>
            </a:r>
          </a:p>
          <a:p>
            <a:pPr marL="342900" indent="-342900">
              <a:buAutoNum type="arabicPeriod"/>
              <a:defRPr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Stojić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Stanišić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Stojić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Reljin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Čabarkapa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Šoštarić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Perišić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Mijić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Z. (2016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analysis of PM10 in Belgrade urban area on the basis of long term measurements, Environmental Science and Pollution Research.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10.1007/s11356-016-6266-4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(М21)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0173" y="5685475"/>
            <a:ext cx="109604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endParaRPr lang="sr-Cyrl-RS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endParaRPr lang="sr-Cyrl-RS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Зоран Мијић 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R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Маја Кузманоски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(ИФ</a:t>
            </a:r>
            <a:r>
              <a:rPr lang="en-US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Cyrl-RS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sr-Latn-R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Лазар Лазић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(ФФ)  </a:t>
            </a:r>
          </a:p>
        </p:txBody>
      </p:sp>
      <p:sp>
        <p:nvSpPr>
          <p:cNvPr id="8" name="Rectangle 7"/>
          <p:cNvSpPr/>
          <p:nvPr/>
        </p:nvSpPr>
        <p:spPr>
          <a:xfrm>
            <a:off x="642552" y="1701801"/>
            <a:ext cx="874858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19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79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1998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07.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9,12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ФФ-у,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Физика атома и молекула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 докторске дисертације: </a:t>
            </a:r>
            <a:r>
              <a:rPr lang="sr-Cyrl-RS" sz="16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Примена хибридних рецепторских модела у анализи квалитета ваздуха и транспорта загађујућих материја у Београду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категорије М21 – два рада, М22 – три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рада, 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М23 – два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рада, М13</a:t>
            </a:r>
            <a:r>
              <a:rPr lang="sr-Cyrl-R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два рада, М14 – два рада, М33 – 14 радова, М34 – пет радива и М63 – седам радова </a:t>
            </a:r>
            <a:endParaRPr lang="en-US" sz="16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8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317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Реизбор у звање истраживач сарадник кандидат: Мирјана Перишић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Реизбор у звање истраживач сарадник кандидат: Мирјана Перишић</dc:title>
  <dc:creator>Mirjana Perisic</dc:creator>
  <cp:lastModifiedBy>maja</cp:lastModifiedBy>
  <cp:revision>2</cp:revision>
  <dcterms:created xsi:type="dcterms:W3CDTF">2016-05-30T11:26:34Z</dcterms:created>
  <dcterms:modified xsi:type="dcterms:W3CDTF">2016-06-06T09:15:52Z</dcterms:modified>
</cp:coreProperties>
</file>