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Cyrl-C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6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7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4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C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988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9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C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C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5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6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Cyrl-C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07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Cyrl-C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07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Cyrl-C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Cyrl-CS" smtClean="0"/>
              <a:t>Click to edit Master text styles</a:t>
            </a:r>
          </a:p>
          <a:p>
            <a:pPr lvl="1"/>
            <a:r>
              <a:rPr lang="sr-Cyrl-CS" smtClean="0"/>
              <a:t>Second level</a:t>
            </a:r>
          </a:p>
          <a:p>
            <a:pPr lvl="2"/>
            <a:r>
              <a:rPr lang="sr-Cyrl-CS" smtClean="0"/>
              <a:t>Third level</a:t>
            </a:r>
          </a:p>
          <a:p>
            <a:pPr lvl="3"/>
            <a:r>
              <a:rPr lang="sr-Cyrl-CS" smtClean="0"/>
              <a:t>Fourth level</a:t>
            </a:r>
          </a:p>
          <a:p>
            <a:pPr lvl="4"/>
            <a:r>
              <a:rPr lang="sr-Cyrl-C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2CA8E-8029-6F42-B475-9CAFFF60A5D7}" type="datetimeFigureOut">
              <a:rPr lang="en-US" smtClean="0"/>
              <a:t>06 Jun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B05BC-AE74-C749-BCC4-8A6B798EB5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304920" y="386640"/>
            <a:ext cx="7083000" cy="12949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Times New Roman"/>
              </a:rPr>
              <a:t>Реизбор у звање истраживач сарадник
кандидат: Владимир Славнић</a:t>
            </a:r>
            <a:endParaRPr/>
          </a:p>
        </p:txBody>
      </p:sp>
      <p:pic>
        <p:nvPicPr>
          <p:cNvPr id="50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7626240" y="310320"/>
            <a:ext cx="1364760" cy="1182240"/>
          </a:xfrm>
          <a:prstGeom prst="rect">
            <a:avLst/>
          </a:prstGeom>
          <a:ln>
            <a:noFill/>
          </a:ln>
        </p:spPr>
      </p:pic>
      <p:sp>
        <p:nvSpPr>
          <p:cNvPr id="51" name="CustomShape 2"/>
          <p:cNvSpPr/>
          <p:nvPr/>
        </p:nvSpPr>
        <p:spPr>
          <a:xfrm>
            <a:off x="304920" y="1680840"/>
            <a:ext cx="6819480" cy="20152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година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рођења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: 1981.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основне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студије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: </a:t>
            </a:r>
            <a:endParaRPr dirty="0"/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Електротехнички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факултет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(2000-</a:t>
            </a:r>
            <a:r>
              <a:rPr lang="en-US">
                <a:solidFill>
                  <a:srgbClr val="000000"/>
                </a:solidFill>
                <a:latin typeface="Times New Roman"/>
                <a:ea typeface="ＭＳ Ｐゴシック"/>
              </a:rPr>
              <a:t>2007</a:t>
            </a:r>
            <a:r>
              <a:rPr lang="en-US" smtClean="0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endParaRPr dirty="0"/>
          </a:p>
          <a:p>
            <a:pPr>
              <a:lnSpc>
                <a:spcPct val="90000"/>
              </a:lnSpc>
              <a:buFont typeface="Arial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докторске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студије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уписане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2009.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године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на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Електротехничком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sr-Cyrl-CS" dirty="0">
                <a:solidFill>
                  <a:srgbClr val="000000"/>
                </a:solidFill>
                <a:latin typeface="Times New Roman"/>
                <a:ea typeface="ＭＳ Ｐゴシック"/>
              </a:rPr>
              <a:t>ф</a:t>
            </a:r>
            <a:r>
              <a:rPr lang="en-US" dirty="0" err="1" smtClean="0">
                <a:solidFill>
                  <a:srgbClr val="000000"/>
                </a:solidFill>
                <a:latin typeface="Times New Roman"/>
                <a:ea typeface="ＭＳ Ｐゴシック"/>
              </a:rPr>
              <a:t>акултету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модул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sr-Cyrl-C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С</a:t>
            </a:r>
            <a:r>
              <a:rPr lang="en-US" dirty="0" err="1" smtClean="0">
                <a:solidFill>
                  <a:srgbClr val="000000"/>
                </a:solidFill>
                <a:latin typeface="Times New Roman"/>
                <a:ea typeface="ＭＳ Ｐゴシック"/>
              </a:rPr>
              <a:t>офтверско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инжењерство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dirty="0"/>
          </a:p>
        </p:txBody>
      </p:sp>
      <p:pic>
        <p:nvPicPr>
          <p:cNvPr id="52" name="Picture 1"/>
          <p:cNvPicPr/>
          <p:nvPr/>
        </p:nvPicPr>
        <p:blipFill>
          <a:blip r:embed="rId3"/>
          <a:stretch>
            <a:fillRect/>
          </a:stretch>
        </p:blipFill>
        <p:spPr>
          <a:xfrm>
            <a:off x="7123320" y="1655640"/>
            <a:ext cx="1816560" cy="2422080"/>
          </a:xfrm>
          <a:prstGeom prst="rect">
            <a:avLst/>
          </a:prstGeom>
          <a:ln>
            <a:noFill/>
          </a:ln>
        </p:spPr>
      </p:pic>
      <p:sp>
        <p:nvSpPr>
          <p:cNvPr id="53" name="CustomShape 3"/>
          <p:cNvSpPr/>
          <p:nvPr/>
        </p:nvSpPr>
        <p:spPr>
          <a:xfrm>
            <a:off x="304920" y="3768840"/>
            <a:ext cx="8686440" cy="2666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објављени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научни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радови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М21a: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B.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Satarić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ＭＳ Ｐゴシック"/>
              </a:rPr>
              <a:t>V. Slavnić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A. Belić, A. Balaž, P.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Muruganandam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and S. K.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Adhikari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“Hybrid OpenMP/MPI Programs for Solving the Time-dependent Gross-Pitaevskii  Equation in a Fully Anisotropic Trap”,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Comput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. Phys.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Commun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. 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ＭＳ Ｐゴシック"/>
              </a:rPr>
              <a:t>200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411 (2016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r>
              <a:rPr lang="sr-Cyrl-CS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М21: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A. Balaž, O.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Prnjat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D. Vudragović, 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ＭＳ Ｐゴシック"/>
              </a:rPr>
              <a:t>V. Slavnić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I.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Liabotis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E.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Atanassov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 B.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Jakimovski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and M.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Savić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“Development of Grid E-Infrastructure in South-Eastern Europe”, J. Grid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Comput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. 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ＭＳ Ｐゴシック"/>
              </a:rPr>
              <a:t>9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, 135 (2011</a:t>
            </a:r>
            <a:r>
              <a:rPr lang="en-US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)</a:t>
            </a:r>
            <a:r>
              <a:rPr lang="sr-Cyrl-CS" dirty="0" smtClean="0">
                <a:solidFill>
                  <a:srgbClr val="000000"/>
                </a:solidFill>
                <a:latin typeface="Times New Roman"/>
                <a:ea typeface="ＭＳ Ｐゴシック"/>
              </a:rPr>
              <a:t>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Комисија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Антун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Балаж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(ИФ),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Ненад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Вукмировић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(ИФ),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Зоран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ＭＳ Ｐゴシック"/>
              </a:rPr>
              <a:t>Јовановић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ＭＳ Ｐゴシック"/>
              </a:rPr>
              <a:t> (ЕТФ) 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38503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162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SCL, Institute of Physics Belgrade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Antun Balaz</dc:creator>
  <cp:lastModifiedBy>Antun Balaz</cp:lastModifiedBy>
  <cp:revision>4</cp:revision>
  <dcterms:created xsi:type="dcterms:W3CDTF">2016-06-06T11:08:37Z</dcterms:created>
  <dcterms:modified xsi:type="dcterms:W3CDTF">2016-06-06T11:16:03Z</dcterms:modified>
</cp:coreProperties>
</file>