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80430-6AEA-4F11-A0FA-28B5925A041C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0908-B0F7-4CA2-A420-9641FA2747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71414"/>
            <a:ext cx="87868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Реизбор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sr-Cyrl-C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Маријана Гавриловић</a:t>
            </a:r>
            <a:endParaRPr lang="en-US" sz="3200" dirty="0"/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214290"/>
            <a:ext cx="925438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slikaMG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4642" y="1142984"/>
            <a:ext cx="1656514" cy="18002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4282" y="1071547"/>
            <a:ext cx="714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1600" u="sng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19</a:t>
            </a:r>
            <a:r>
              <a:rPr lang="sr-Cyrl-C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86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1600" u="sng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Електротехничк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факулте</a:t>
            </a:r>
            <a:r>
              <a:rPr lang="sr-Cyrl-CS" sz="1600" dirty="0" smtClean="0">
                <a:latin typeface="Times New Roman" pitchFamily="18" charset="0"/>
                <a:cs typeface="Times New Roman" pitchFamily="18" charset="0"/>
              </a:rPr>
              <a:t>т,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одсек за физичку електронику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 смер за 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биомедицински и еколошки инжењеринг 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(200</a:t>
            </a:r>
            <a:r>
              <a:rPr lang="sr-Cyrl-C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</a:t>
            </a:r>
            <a:r>
              <a:rPr lang="sr-Cyrl-C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09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мастер</a:t>
            </a:r>
            <a:r>
              <a:rPr lang="en-US" sz="1600" u="sng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Електротехничк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факулте</a:t>
            </a:r>
            <a:r>
              <a:rPr lang="sr-Cyrl-CS" sz="1600" smtClean="0">
                <a:latin typeface="Times New Roman" pitchFamily="18" charset="0"/>
                <a:cs typeface="Times New Roman" pitchFamily="18" charset="0"/>
              </a:rPr>
              <a:t>т,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одсек за физичку електронику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 смер за 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 биомедицински и еколошки инжењеринг(2010-2011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Latn-CS" sz="1600" dirty="0">
                <a:latin typeface="Times New Roman" pitchFamily="18" charset="0"/>
                <a:cs typeface="Times New Roman" pitchFamily="18" charset="0"/>
              </a:rPr>
              <a:t>9.67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1600" u="sng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уписане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C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/2012.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Електротехничк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 факулте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ту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на модулу наноелектроника и фот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ника</a:t>
            </a:r>
            <a:r>
              <a:rPr lang="sr-Cyrl-C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 трећа</a:t>
            </a:r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годин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а, положила је све испите </a:t>
            </a:r>
            <a:r>
              <a:rPr lang="en-US" sz="16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Latn-C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10.00</a:t>
            </a:r>
            <a:endParaRPr lang="sr-Cyrl-C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објављени</a:t>
            </a:r>
            <a:r>
              <a:rPr lang="en-US" sz="1600" u="sng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1600" u="sng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u="sng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1600" u="sng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x-none" sz="1600" ker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категорије М21 </a:t>
            </a:r>
            <a:r>
              <a:rPr lang="x-none" sz="1600" ker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C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три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рада,</a:t>
            </a:r>
            <a:r>
              <a:rPr lang="sr-Cyrl-C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М23 </a:t>
            </a:r>
            <a:r>
              <a:rPr lang="x-none" sz="1600" ker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два рада</a:t>
            </a:r>
            <a:r>
              <a:rPr lang="x-none" sz="1600" ker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sr-Cyrl-C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x-none" sz="1600" ker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C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пет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рад</a:t>
            </a:r>
            <a:r>
              <a:rPr lang="sr-Cyrl-C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ова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М</a:t>
            </a:r>
            <a:r>
              <a:rPr lang="sr-Cyrl-C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x-none" sz="1600" ker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C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шест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рад</a:t>
            </a:r>
            <a:r>
              <a:rPr lang="sr-Cyrl-C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ова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М</a:t>
            </a:r>
            <a:r>
              <a:rPr lang="sr-Cyrl-C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62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600" ker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рад, М</a:t>
            </a:r>
            <a:r>
              <a:rPr lang="sr-Cyrl-C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63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600" ker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C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један</a:t>
            </a:r>
            <a:r>
              <a:rPr lang="x-none" sz="16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рад</a:t>
            </a:r>
            <a:endParaRPr lang="en-US" sz="16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3643314"/>
            <a:ext cx="8715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x-none" sz="16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адови категорије М2</a:t>
            </a:r>
            <a:r>
              <a:rPr lang="sr-Cyrl-CS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</a:t>
            </a:r>
          </a:p>
          <a:p>
            <a:endParaRPr lang="sr-Cyrl-C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M. R.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Gavrilović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Cvejić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 V.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Lazic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S.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Jovićević</a:t>
            </a:r>
            <a:r>
              <a:rPr lang="sr-Cyrl-CS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Secondary plasma formation after single pulse laser ablation underwater and its advantages for laser induced breakdown spectroscopy (LIBS)</a:t>
            </a:r>
            <a:r>
              <a:rPr lang="sr-Cyrl-C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Phys.</a:t>
            </a:r>
            <a:r>
              <a:rPr lang="sr-Cyrl-C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Chem.</a:t>
            </a:r>
            <a:r>
              <a:rPr lang="sr-Cyrl-C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Chem.</a:t>
            </a:r>
            <a:r>
              <a:rPr lang="sr-Cyrl-C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Phys.( 2016), 18, 14629-14637</a:t>
            </a:r>
            <a:endParaRPr lang="sr-Cyrl-C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Cvejić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M.R.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Gavrilović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Jovićević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N.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Konjević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 Stark broadening of Mg I and Mg II spectral lines and Debye shielding effect in laser induced plasma (2013)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Spectrochim</a:t>
            </a:r>
            <a:r>
              <a:rPr lang="sr-Cyrl-C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Acta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- Part B, 85, pp. 20-33. </a:t>
            </a:r>
          </a:p>
          <a:p>
            <a:pPr marL="342900" indent="-342900">
              <a:defRPr/>
            </a:pP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3.   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Cirisan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Cvejić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M.R.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Gavrilović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Jovićević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N.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Konjević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J. Hermann; Stark broadening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measurments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of Al II lines in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laser-induced plasma (2014) J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Cyrl-CS" sz="1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133, pp.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652-662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5720" y="6143644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C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Соња Јовићевић </a:t>
            </a:r>
            <a:r>
              <a:rPr lang="en-U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</a:t>
            </a:r>
            <a:r>
              <a:rPr lang="sr-Cyrl-C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Миливоје Ивковић</a:t>
            </a:r>
            <a:r>
              <a:rPr lang="en-U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</a:t>
            </a:r>
            <a:r>
              <a:rPr lang="sr-Cyrl-C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ЈованЦвти</a:t>
            </a:r>
            <a:r>
              <a:rPr lang="en-U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C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en-US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Ф)  </a:t>
            </a:r>
            <a:endParaRPr lang="en-US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325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IPB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Sonja</dc:creator>
  <cp:lastModifiedBy>Sonja</cp:lastModifiedBy>
  <cp:revision>6</cp:revision>
  <dcterms:created xsi:type="dcterms:W3CDTF">2016-06-06T10:58:39Z</dcterms:created>
  <dcterms:modified xsi:type="dcterms:W3CDTF">2016-06-06T11:56:16Z</dcterms:modified>
</cp:coreProperties>
</file>