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Cyrl-C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6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4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8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6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0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0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304920" y="112320"/>
            <a:ext cx="7083000" cy="12949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 err="1">
                <a:solidFill>
                  <a:srgbClr val="000000"/>
                </a:solidFill>
                <a:latin typeface="Times New Roman"/>
              </a:rPr>
              <a:t>Реизбор</a:t>
            </a:r>
            <a:r>
              <a:rPr lang="en-US" sz="3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</a:rPr>
              <a:t>у</a:t>
            </a:r>
            <a:r>
              <a:rPr lang="en-US" sz="3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</a:rPr>
              <a:t>звање</a:t>
            </a:r>
            <a:r>
              <a:rPr lang="en-US" sz="3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</a:rPr>
              <a:t>истраживач</a:t>
            </a:r>
            <a:r>
              <a:rPr lang="en-US" sz="3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</a:rPr>
              <a:t>сарадник</a:t>
            </a:r>
            <a:r>
              <a:rPr lang="en-US" sz="3200" dirty="0">
                <a:solidFill>
                  <a:srgbClr val="000000"/>
                </a:solidFill>
                <a:latin typeface="Times New Roman"/>
              </a:rPr>
              <a:t>
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</a:rPr>
              <a:t>кандидат</a:t>
            </a:r>
            <a:r>
              <a:rPr lang="en-US" sz="3200" dirty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sr-Cyrl-CS" sz="3200" dirty="0" smtClean="0">
                <a:solidFill>
                  <a:srgbClr val="000000"/>
                </a:solidFill>
                <a:latin typeface="Times New Roman"/>
              </a:rPr>
              <a:t>Душан Вудраговић</a:t>
            </a:r>
            <a:endParaRPr dirty="0"/>
          </a:p>
        </p:txBody>
      </p:sp>
      <p:pic>
        <p:nvPicPr>
          <p:cNvPr id="4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7626240" y="36000"/>
            <a:ext cx="1364760" cy="1182240"/>
          </a:xfrm>
          <a:prstGeom prst="rect">
            <a:avLst/>
          </a:prstGeom>
          <a:ln>
            <a:noFill/>
          </a:ln>
        </p:spPr>
      </p:pic>
      <p:sp>
        <p:nvSpPr>
          <p:cNvPr id="46" name="CustomShape 2"/>
          <p:cNvSpPr/>
          <p:nvPr/>
        </p:nvSpPr>
        <p:spPr>
          <a:xfrm>
            <a:off x="304920" y="1483920"/>
            <a:ext cx="6819480" cy="23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година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рођења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198</a:t>
            </a:r>
            <a:r>
              <a:rPr lang="sr-Cyrl-C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0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основне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студије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endParaRPr dirty="0"/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Физички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факултет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(</a:t>
            </a:r>
            <a:r>
              <a:rPr lang="sr-Cyrl-C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1999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-20</a:t>
            </a:r>
            <a:r>
              <a:rPr lang="sr-Cyrl-C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05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просек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9,</a:t>
            </a:r>
            <a:r>
              <a:rPr lang="sr-Cyrl-C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62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докторске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студије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уписане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2012.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године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на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ФФ-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у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смер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Физика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језгра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и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честица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dirty="0"/>
          </a:p>
        </p:txBody>
      </p:sp>
      <p:sp>
        <p:nvSpPr>
          <p:cNvPr id="47" name="CustomShape 3"/>
          <p:cNvSpPr/>
          <p:nvPr/>
        </p:nvSpPr>
        <p:spPr>
          <a:xfrm>
            <a:off x="304920" y="2496240"/>
            <a:ext cx="8686440" cy="4245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  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објављени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научни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радови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М21: 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Fortran and C Programs for the Time-dependent Dipolar Gross-Pitaevskii Equation in an Anisotropic Trap; R.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Kishor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Kumar, L. Young-S., 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ＭＳ Ｐゴシック"/>
              </a:rPr>
              <a:t>D. Vudragović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, et al.;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Comput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. Phys.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Commun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. 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195</a:t>
            </a:r>
            <a:r>
              <a:rPr lang="sr-Cyrl-C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, 117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(2015).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Development of Collisional Data Base for Elementary Processes of Electron Scattering by Atoms and Molecules, B.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Marinković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, V.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Vujčić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, G.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Sushko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, 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ＭＳ Ｐゴシック"/>
              </a:rPr>
              <a:t>D. Vudragović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, et al.;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Nucl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Instrum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. Meth. B 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354</a:t>
            </a:r>
            <a:r>
              <a:rPr lang="sr-Cyrl-C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, 90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(2015).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C Programs for Solving the Time-dependent Gross-Pitaevskii Equation in a Fully Anisotropic Trap; 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ＭＳ Ｐゴシック"/>
              </a:rPr>
              <a:t>D. Vudragović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, I.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Vidanović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, A. Balaž, et al.;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Comput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. Phys.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Commun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. 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183</a:t>
            </a:r>
            <a:r>
              <a:rPr lang="sr-Cyrl-C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, 2021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(2012).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Комисија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Антун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Балаж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(ИФ),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Ивана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Васић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(ИФ),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Михајло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Ваневић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(ФФ).</a:t>
            </a:r>
            <a:endParaRPr dirty="0"/>
          </a:p>
        </p:txBody>
      </p:sp>
      <p:pic>
        <p:nvPicPr>
          <p:cNvPr id="48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7124400" y="1294920"/>
            <a:ext cx="1867320" cy="19888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2647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193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SCL, Institute of Physics Belgrade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Antun Balaz</dc:creator>
  <cp:lastModifiedBy>Antun Balaz</cp:lastModifiedBy>
  <cp:revision>2</cp:revision>
  <dcterms:created xsi:type="dcterms:W3CDTF">2016-06-06T11:08:37Z</dcterms:created>
  <dcterms:modified xsi:type="dcterms:W3CDTF">2016-06-06T11:11:30Z</dcterms:modified>
</cp:coreProperties>
</file>