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5C36F-A11A-3949-97E9-1EEB93078BDA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1C92D-6A1C-3B47-B727-DF5ED9223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561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fld id="{EE181C28-EE3D-42B0-8091-BD6FCD7F9871}" type="slidenum">
              <a:rPr lang="en-US" sz="1200">
                <a:solidFill>
                  <a:srgbClr val="000000"/>
                </a:solidFill>
                <a:latin typeface="Calibri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9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57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5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56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9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4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15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6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296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60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7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2CA8E-8029-6F42-B475-9CAFFF60A5D7}" type="datetimeFigureOut">
              <a:rPr lang="en-US" smtClean="0"/>
              <a:pPr/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05BC-AE74-C749-BCC4-8A6B798EB5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7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304920" y="228600"/>
            <a:ext cx="7083000" cy="1294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Реизбор у звање истраживач сарадник
кандидат: Владимир Вељић</a:t>
            </a:r>
            <a:endParaRPr/>
          </a:p>
        </p:txBody>
      </p:sp>
      <p:pic>
        <p:nvPicPr>
          <p:cNvPr id="5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626240" y="15228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56" name="CustomShape 2"/>
          <p:cNvSpPr/>
          <p:nvPr/>
        </p:nvSpPr>
        <p:spPr>
          <a:xfrm>
            <a:off x="293760" y="1645920"/>
            <a:ext cx="6819480" cy="23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рођења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1987.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основне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endParaRPr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Физички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факултет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(2007-2011),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просек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9,90.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мастер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r>
              <a:rPr lang="sr-Cyrl-C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/>
            </a:r>
            <a:br>
              <a:rPr lang="sr-Cyrl-CS" dirty="0" smtClean="0">
                <a:solidFill>
                  <a:srgbClr val="000000"/>
                </a:solidFill>
                <a:latin typeface="Times New Roman"/>
                <a:ea typeface="ＭＳ Ｐゴシック"/>
              </a:rPr>
            </a:br>
            <a:r>
              <a:rPr lang="sr-Cyrl-C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ea typeface="ＭＳ Ｐゴシック"/>
              </a:rPr>
              <a:t>Физички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факултет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(2011-2012),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просек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10,00.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докторске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уписане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2013.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ФФ-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у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смер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Физика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кондензоване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материје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</p:txBody>
      </p:sp>
      <p:sp>
        <p:nvSpPr>
          <p:cNvPr id="57" name="CustomShape 3"/>
          <p:cNvSpPr/>
          <p:nvPr/>
        </p:nvSpPr>
        <p:spPr>
          <a:xfrm>
            <a:off x="304920" y="4038480"/>
            <a:ext cx="8686440" cy="2666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објављени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научни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радови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М34: </a:t>
            </a:r>
            <a:endParaRPr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b="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V.Veljić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A.Balaž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A.Pelster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“Dynamics of Trapped Dipolar Fermi Gases: From Collisionless to Hydrodynamic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Regime”,Proceedings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of the DPG 2016 Spring Conference, Hanover, Germany, (2016).</a:t>
            </a:r>
            <a:endParaRPr dirty="0"/>
          </a:p>
          <a:p>
            <a:pPr marL="285750" indent="-285750">
              <a:lnSpc>
                <a:spcPct val="100000"/>
              </a:lnSpc>
              <a:buFont typeface="Arial"/>
              <a:buChar char="•"/>
            </a:pPr>
            <a:r>
              <a:rPr lang="en-US" b="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V.Veljić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A.Balaž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A.Pelster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“Cloud Shape of Dipolar Fermi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Gases”,Proceedings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of the DPG 2016 Spring Conference, Hanover, Germany, (2016).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Комисија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Антун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Балаж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Ивана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Васић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Михајло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Ваневић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(ФФ)  </a:t>
            </a:r>
            <a:endParaRPr dirty="0"/>
          </a:p>
        </p:txBody>
      </p:sp>
      <p:pic>
        <p:nvPicPr>
          <p:cNvPr id="58" name="Picture 57"/>
          <p:cNvPicPr/>
          <p:nvPr/>
        </p:nvPicPr>
        <p:blipFill>
          <a:blip r:embed="rId4"/>
          <a:stretch>
            <a:fillRect/>
          </a:stretch>
        </p:blipFill>
        <p:spPr>
          <a:xfrm>
            <a:off x="7261560" y="1627920"/>
            <a:ext cx="1588680" cy="2212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163832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SCL, Institute of Physics Belgrade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Antun Balaz</dc:creator>
  <cp:lastModifiedBy>MarijaRR</cp:lastModifiedBy>
  <cp:revision>4</cp:revision>
  <dcterms:created xsi:type="dcterms:W3CDTF">2016-06-06T11:08:37Z</dcterms:created>
  <dcterms:modified xsi:type="dcterms:W3CDTF">2016-06-06T20:23:34Z</dcterms:modified>
</cp:coreProperties>
</file>