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53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39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2E20992-E5CA-47AE-B314-450295E6E49A}" type="datetimeFigureOut">
              <a:rPr lang="en-US"/>
              <a:pPr>
                <a:defRPr/>
              </a:pPr>
              <a:t>6/6/2016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0D56A74-384D-4814-834D-8A9640F37E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008923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6011471-EEDC-4F10-891C-7F960E8D664D}" type="slidenum">
              <a:rPr lang="en-US" altLang="x-non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x-none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30070129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64F52-0797-4677-9214-3F83323D1F0A}" type="datetimeFigureOut">
              <a:rPr lang="en-US"/>
              <a:pPr>
                <a:defRPr/>
              </a:pPr>
              <a:t>6/6/2016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A67518-3A5B-4350-B945-9440B83A34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3DD58D-E505-4D0F-8CFB-9A16DC0CD8D1}" type="datetimeFigureOut">
              <a:rPr lang="en-US"/>
              <a:pPr>
                <a:defRPr/>
              </a:pPr>
              <a:t>6/6/2016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18755E-0608-4CFB-89E3-13690C70AD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01A4B-1318-4965-A540-AE88F9B3BC19}" type="datetimeFigureOut">
              <a:rPr lang="en-US"/>
              <a:pPr>
                <a:defRPr/>
              </a:pPr>
              <a:t>6/6/2016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6B2F09-D6A7-4A1A-BF97-7E1F26A08F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1B1AB-0159-41B3-823C-E9D19B3C42B5}" type="datetimeFigureOut">
              <a:rPr lang="en-US"/>
              <a:pPr>
                <a:defRPr/>
              </a:pPr>
              <a:t>6/6/2016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1BD96D-C3A0-41B8-82CB-CF467E6708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56F37-1708-41F5-8779-12A9278F6656}" type="datetimeFigureOut">
              <a:rPr lang="en-US"/>
              <a:pPr>
                <a:defRPr/>
              </a:pPr>
              <a:t>6/6/2016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254279-18C2-4FEC-9D50-EB25C7732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B18336-72B6-494E-B792-6A96211191FC}" type="datetimeFigureOut">
              <a:rPr lang="en-US"/>
              <a:pPr>
                <a:defRPr/>
              </a:pPr>
              <a:t>6/6/2016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01394-E6E7-4863-9A28-0544EA3D9E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F7C5FF-7E9C-458D-B5F4-901D91407D80}" type="datetimeFigureOut">
              <a:rPr lang="en-US"/>
              <a:pPr>
                <a:defRPr/>
              </a:pPr>
              <a:t>6/6/2016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837CBE-DEBB-4E0C-A3B0-1324A5C69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EA757E-AC71-42A4-90FF-2B1EA2A160E1}" type="datetimeFigureOut">
              <a:rPr lang="en-US"/>
              <a:pPr>
                <a:defRPr/>
              </a:pPr>
              <a:t>6/6/2016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9E14A5-4BCC-4BA1-8637-BFCA0C2EDD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18428-7E1D-44D1-AED4-DA1E08BFD4F3}" type="datetimeFigureOut">
              <a:rPr lang="en-US"/>
              <a:pPr>
                <a:defRPr/>
              </a:pPr>
              <a:t>6/6/2016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449CC3-A5DE-4D64-8011-E677923919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88F544-C78B-44B0-9C9C-A9FD45E61F3B}" type="datetimeFigureOut">
              <a:rPr lang="en-US"/>
              <a:pPr>
                <a:defRPr/>
              </a:pPr>
              <a:t>6/6/2016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656BA-0550-4720-9E75-FE1F72DE63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7D96B9-063B-4364-B8BA-3A82BB6683C6}" type="datetimeFigureOut">
              <a:rPr lang="en-US"/>
              <a:pPr>
                <a:defRPr/>
              </a:pPr>
              <a:t>6/6/2016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8FF43F-6D77-40EB-A856-DCD71240D7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B703484-1927-463D-BE96-EA361A06B91F}" type="datetimeFigureOut">
              <a:rPr lang="en-US"/>
              <a:pPr>
                <a:defRPr/>
              </a:pPr>
              <a:t>6/6/2016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CB1C833-2DD2-4EBB-A86D-ECA7D3B060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304800" y="228600"/>
            <a:ext cx="7467600" cy="12954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Избор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звање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истраживач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сарадник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кандидат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r-Cyrl-C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Андреј</a:t>
            </a:r>
            <a:r>
              <a:rPr lang="en-U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CS" sz="32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Буњац</a:t>
            </a:r>
            <a:endParaRPr lang="en-US" sz="32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5" name="Picture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6350" y="152400"/>
            <a:ext cx="1365250" cy="118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8"/>
          <p:cNvSpPr txBox="1">
            <a:spLocks noChangeArrowheads="1"/>
          </p:cNvSpPr>
          <p:nvPr/>
        </p:nvSpPr>
        <p:spPr>
          <a:xfrm>
            <a:off x="304800" y="1524000"/>
            <a:ext cx="6819900" cy="28194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година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рођења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r-Cyrl-C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03. 12. 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19</a:t>
            </a:r>
            <a:r>
              <a:rPr lang="sr-Cyrl-C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88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основне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студије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kern="0" dirty="0" err="1" smtClean="0">
                <a:latin typeface="Times New Roman" pitchFamily="18" charset="0"/>
                <a:cs typeface="Times New Roman" pitchFamily="18" charset="0"/>
              </a:rPr>
              <a:t>Физички</a:t>
            </a:r>
            <a:r>
              <a:rPr lang="en-US" sz="2000" kern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 smtClean="0">
                <a:latin typeface="Times New Roman" pitchFamily="18" charset="0"/>
                <a:cs typeface="Times New Roman" pitchFamily="18" charset="0"/>
              </a:rPr>
              <a:t>факултет</a:t>
            </a:r>
            <a:r>
              <a:rPr lang="en-US" sz="2000" kern="0" dirty="0" smtClean="0">
                <a:latin typeface="Times New Roman" pitchFamily="18" charset="0"/>
                <a:cs typeface="Times New Roman" pitchFamily="18" charset="0"/>
              </a:rPr>
              <a:t> (2007-2011), </a:t>
            </a:r>
            <a:r>
              <a:rPr lang="en-US" sz="2000" kern="0" dirty="0" err="1" smtClean="0">
                <a:latin typeface="Times New Roman" pitchFamily="18" charset="0"/>
                <a:cs typeface="Times New Roman" pitchFamily="18" charset="0"/>
              </a:rPr>
              <a:t>просек</a:t>
            </a:r>
            <a:r>
              <a:rPr lang="en-US" sz="2000" kern="0" dirty="0" smtClean="0">
                <a:latin typeface="Times New Roman" pitchFamily="18" charset="0"/>
                <a:cs typeface="Times New Roman" pitchFamily="18" charset="0"/>
              </a:rPr>
              <a:t>: 9,38.</a:t>
            </a: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kern="0" dirty="0" err="1" smtClean="0">
                <a:latin typeface="Times New Roman" pitchFamily="18" charset="0"/>
                <a:cs typeface="Times New Roman" pitchFamily="18" charset="0"/>
              </a:rPr>
              <a:t>мастер</a:t>
            </a:r>
            <a:r>
              <a:rPr lang="en-US" sz="2000" kern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 smtClean="0">
                <a:latin typeface="Times New Roman" pitchFamily="18" charset="0"/>
                <a:cs typeface="Times New Roman" pitchFamily="18" charset="0"/>
              </a:rPr>
              <a:t>студије</a:t>
            </a:r>
            <a:r>
              <a:rPr lang="en-US" sz="2000" kern="0" dirty="0" smtClean="0">
                <a:latin typeface="Times New Roman" pitchFamily="18" charset="0"/>
                <a:cs typeface="Times New Roman" pitchFamily="18" charset="0"/>
              </a:rPr>
              <a:t>: </a:t>
            </a:r>
            <a:br>
              <a:rPr lang="en-US" sz="2000" kern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kern="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kern="0" dirty="0" err="1" smtClean="0">
                <a:latin typeface="Times New Roman" pitchFamily="18" charset="0"/>
                <a:cs typeface="Times New Roman" pitchFamily="18" charset="0"/>
              </a:rPr>
              <a:t>Физички</a:t>
            </a:r>
            <a:r>
              <a:rPr lang="en-US" sz="2000" kern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 smtClean="0">
                <a:latin typeface="Times New Roman" pitchFamily="18" charset="0"/>
                <a:cs typeface="Times New Roman" pitchFamily="18" charset="0"/>
              </a:rPr>
              <a:t>факултет</a:t>
            </a:r>
            <a:r>
              <a:rPr lang="en-US" sz="2000" kern="0" dirty="0" smtClean="0">
                <a:latin typeface="Times New Roman" pitchFamily="18" charset="0"/>
                <a:cs typeface="Times New Roman" pitchFamily="18" charset="0"/>
              </a:rPr>
              <a:t> (2011-2012), </a:t>
            </a:r>
            <a:r>
              <a:rPr lang="en-US" sz="2000" kern="0" dirty="0" err="1" smtClean="0">
                <a:latin typeface="Times New Roman" pitchFamily="18" charset="0"/>
                <a:cs typeface="Times New Roman" pitchFamily="18" charset="0"/>
              </a:rPr>
              <a:t>просек</a:t>
            </a:r>
            <a:r>
              <a:rPr lang="en-US" sz="2000" kern="0" dirty="0" smtClean="0">
                <a:latin typeface="Times New Roman" pitchFamily="18" charset="0"/>
                <a:cs typeface="Times New Roman" pitchFamily="18" charset="0"/>
              </a:rPr>
              <a:t>: 9,67.</a:t>
            </a: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докторске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студије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уписане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201</a:t>
            </a:r>
            <a:r>
              <a:rPr lang="sr-Cyrl-C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године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ФФ-у,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смер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Квантна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математичка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нанофизика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201</a:t>
            </a:r>
            <a:r>
              <a:rPr lang="sr-Cyrl-C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године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C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прешао на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смер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Физика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C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атома и молекула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8"/>
          <p:cNvSpPr txBox="1">
            <a:spLocks noChangeArrowheads="1"/>
          </p:cNvSpPr>
          <p:nvPr/>
        </p:nvSpPr>
        <p:spPr>
          <a:xfrm>
            <a:off x="304800" y="4191000"/>
            <a:ext cx="8686800" cy="25146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објављени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научни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радови</a:t>
            </a:r>
            <a:r>
              <a:rPr lang="sr-Cyrl-C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(М23)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sr-Cyrl-C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Bunjac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D. B.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Popović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and N. S.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Simonović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“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Wave-packet analysis of strong-field ionization of sodium in the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quasistatic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regime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”, Eur. Phys. J. D </a:t>
            </a:r>
            <a:r>
              <a:rPr lang="en-US" sz="2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70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116 (2016)</a:t>
            </a: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r-Cyrl-C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неколико саопштења на међународним научним скуповима</a:t>
            </a: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000" kern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kern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Комисија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sr-Cyrl-C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Ненад Симоновић 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(ИФ), </a:t>
            </a:r>
            <a:r>
              <a:rPr lang="sr-Cyrl-C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Душка Поповић 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(ИФ), </a:t>
            </a:r>
            <a:r>
              <a:rPr lang="sr-Cyrl-C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Наташа Недељковић </a:t>
            </a:r>
            <a:r>
              <a:rPr lang="en-U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(ФФ)</a:t>
            </a:r>
            <a:r>
              <a:rPr lang="sr-Cyrl-CS" sz="2000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Братислав Маринковић (ИФ)</a:t>
            </a:r>
            <a:endParaRPr lang="en-US" sz="20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124700" y="1752600"/>
            <a:ext cx="1632318" cy="2438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98</Words>
  <Application>Microsoft Office PowerPoint</Application>
  <PresentationFormat>On-screen Show (4:3)</PresentationFormat>
  <Paragraphs>12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Избор у звање истраживач сарадник кандидат: Андреј Буњац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Мустра за презентацију за избор у звање истраживач сарадник</dc:title>
  <dc:creator>Nenad Vukmirovic</dc:creator>
  <cp:lastModifiedBy>user</cp:lastModifiedBy>
  <cp:revision>84</cp:revision>
  <dcterms:created xsi:type="dcterms:W3CDTF">2015-02-21T17:55:35Z</dcterms:created>
  <dcterms:modified xsi:type="dcterms:W3CDTF">2016-06-06T20:14:20Z</dcterms:modified>
</cp:coreProperties>
</file>