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92B82D-45F4-47D4-9C2B-F783775230E6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DA6C2C-E2A6-492A-B0CB-F035DDE3E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8278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47844D-397E-479E-AF2D-62BE96E81A0A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x-non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2AEC-2E4A-43C0-9E7A-1BD65893B3E9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21D7-1275-4AD5-BA23-8D7C6EEB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2D9F-4F32-4519-80F0-8FF4840E6E63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C551-3536-4A6A-9698-7764E66DF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40A1-F26F-4A53-B241-62DCBE800065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FECB-19A9-4B4F-972E-0290C90D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5A1E-9A2A-4E3A-BB21-CFF83395E465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C6FA5-8082-44F5-A521-20CE4024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1BC6-3100-4414-8F31-41B0E076B026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D913-842A-4A03-9BE9-481B0C668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8CED-D25D-45CD-9C67-1322D033F304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7748-43D3-4DA7-B1B4-02C8EF00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3B0F2-1D1B-465E-B651-8AC2A4D8CFD2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97C9-9910-4942-827A-4C56E2C2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4A97-DF17-44DE-8B3C-1367781EC1CD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7E56-744B-4705-B2B9-94096441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C1E17-85F5-4302-9220-9DEDD71DFFE1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6E7E-2B33-44A8-BCE4-1583BEE86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8180-6250-4098-83BE-7644D84F0BE1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5390-7191-4349-8DE0-CC42E6EE5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DC80A-D018-4D05-869E-CF9BEDFCC7E8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287E-8511-4231-A1F0-606C6A494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2A346A-0FFF-4165-B417-C37676B7B8C1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A9F5B8-CF1C-444D-8EA0-C020E6819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Душан Грујић</a:t>
            </a:r>
            <a:endParaRPr lang="en-US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1371600"/>
            <a:ext cx="6819900" cy="2209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(2003-2010),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8,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ФФ-у,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Квантна оптика и ласери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0" y="3429000"/>
            <a:ext cx="8686800" cy="2743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Lučić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Jović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 Piper,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D. Ž.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Grujić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J.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Vasiljević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 V.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Pantelić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B.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Jelenković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and D. V.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Timotijević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Light propagation in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quasiperiodic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Fibonacci waveguide arrays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J. Opt. Soc. Am. B32 7 1510 (2015)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–М22</a:t>
            </a:r>
            <a:endParaRPr lang="sr-Cyrl-R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Dejan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Pantelić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Dušan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Ž.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Grujić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Darko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Vasiljević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Single-beam, dual-view digital holographic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interferometry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for biomechanical strain measurements of biological objects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J. Biomed. Opt. 19(12), 127005 (2014)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– М21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Lučić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B.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Bokić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D. Ž.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Grujić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 V.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Pantelić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B.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Jelenković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 Piper, D.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Jović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and D. V.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Timotijević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Defect-guided Airy beams in optically induced waveguide arrays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Phys. Rev. A 88, 063815 (2013)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– М21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Boban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Zarkov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Dušan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Grujić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Dejan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Pantelić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High-resolution dot-matrix hologram generation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Physica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Scripta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 149 014021 (2012)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Бранислав Јеленковић</a:t>
            </a: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ИФ),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Дејан Пантелић (ИФ), др Зоран Николић (ФФ)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1428736"/>
            <a:ext cx="1701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Реизбор у звање истраживач сарадник кандидат: Душан Грујић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MarijaRR</cp:lastModifiedBy>
  <cp:revision>82</cp:revision>
  <dcterms:created xsi:type="dcterms:W3CDTF">2015-02-21T17:55:35Z</dcterms:created>
  <dcterms:modified xsi:type="dcterms:W3CDTF">2016-09-13T17:34:36Z</dcterms:modified>
</cp:coreProperties>
</file>