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72" y="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39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E92B82D-45F4-47D4-9C2B-F783775230E6}" type="datetimeFigureOut">
              <a:rPr lang="en-US"/>
              <a:pPr>
                <a:defRPr/>
              </a:pPr>
              <a:t>9/13/2016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0DA6C2C-E2A6-492A-B0CB-F035DDE3E2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8278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47844D-397E-479E-AF2D-62BE96E81A0A}" type="slidenum">
              <a:rPr lang="en-US" altLang="x-non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x-none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02AEC-2E4A-43C0-9E7A-1BD65893B3E9}" type="datetimeFigureOut">
              <a:rPr lang="en-US"/>
              <a:pPr>
                <a:defRPr/>
              </a:pPr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E21D7-1275-4AD5-BA23-8D7C6EEBD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E2D9F-4F32-4519-80F0-8FF4840E6E63}" type="datetimeFigureOut">
              <a:rPr lang="en-US"/>
              <a:pPr>
                <a:defRPr/>
              </a:pPr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DC551-3536-4A6A-9698-7764E66DF9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D40A1-F26F-4A53-B241-62DCBE800065}" type="datetimeFigureOut">
              <a:rPr lang="en-US"/>
              <a:pPr>
                <a:defRPr/>
              </a:pPr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FECB-19A9-4B4F-972E-0290C90DC0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35A1E-9A2A-4E3A-BB21-CFF83395E465}" type="datetimeFigureOut">
              <a:rPr lang="en-US"/>
              <a:pPr>
                <a:defRPr/>
              </a:pPr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C6FA5-8082-44F5-A521-20CE4024E7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E1BC6-3100-4414-8F31-41B0E076B026}" type="datetimeFigureOut">
              <a:rPr lang="en-US"/>
              <a:pPr>
                <a:defRPr/>
              </a:pPr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9D913-842A-4A03-9BE9-481B0C668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08CED-D25D-45CD-9C67-1322D033F304}" type="datetimeFigureOut">
              <a:rPr lang="en-US"/>
              <a:pPr>
                <a:defRPr/>
              </a:pPr>
              <a:t>9/13/2016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A7748-43D3-4DA7-B1B4-02C8EF0017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3B0F2-1D1B-465E-B651-8AC2A4D8CFD2}" type="datetimeFigureOut">
              <a:rPr lang="en-US"/>
              <a:pPr>
                <a:defRPr/>
              </a:pPr>
              <a:t>9/13/2016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D97C9-9910-4942-827A-4C56E2C282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F4A97-DF17-44DE-8B3C-1367781EC1CD}" type="datetimeFigureOut">
              <a:rPr lang="en-US"/>
              <a:pPr>
                <a:defRPr/>
              </a:pPr>
              <a:t>9/13/2016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27E56-744B-4705-B2B9-94096441E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C1E17-85F5-4302-9220-9DEDD71DFFE1}" type="datetimeFigureOut">
              <a:rPr lang="en-US"/>
              <a:pPr>
                <a:defRPr/>
              </a:pPr>
              <a:t>9/13/2016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26E7E-2B33-44A8-BCE4-1583BEE867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D8180-6250-4098-83BE-7644D84F0BE1}" type="datetimeFigureOut">
              <a:rPr lang="en-US"/>
              <a:pPr>
                <a:defRPr/>
              </a:pPr>
              <a:t>9/13/2016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E5390-7191-4349-8DE0-CC42E6EE5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DC80A-D018-4D05-869E-CF9BEDFCC7E8}" type="datetimeFigureOut">
              <a:rPr lang="en-US"/>
              <a:pPr>
                <a:defRPr/>
              </a:pPr>
              <a:t>9/13/2016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3287E-8511-4231-A1F0-606C6A494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2A346A-0FFF-4165-B417-C37676B7B8C1}" type="datetimeFigureOut">
              <a:rPr lang="en-US"/>
              <a:pPr>
                <a:defRPr/>
              </a:pPr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A9F5B8-CF1C-444D-8EA0-C020E6819C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7467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Реи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збор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истраживач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Душан Грујић</a:t>
            </a:r>
            <a:endParaRPr lang="en-US" sz="32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6350" y="152400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304800" y="1371600"/>
            <a:ext cx="6819900" cy="22098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година</a:t>
            </a:r>
            <a:r>
              <a:rPr lang="en-US" sz="14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рођења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198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4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en-US" sz="14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Физички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факултет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(2003-2010), 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просек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8,</a:t>
            </a:r>
            <a:r>
              <a:rPr lang="sr-Cyrl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sr-Cyrl-RS" sz="14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докторске</a:t>
            </a:r>
            <a:r>
              <a:rPr lang="en-US" sz="14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уписане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sr-Cyrl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године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ФФ-у, 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смер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Квантна оптика и ласери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4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8"/>
          <p:cNvSpPr txBox="1">
            <a:spLocks noChangeArrowheads="1"/>
          </p:cNvSpPr>
          <p:nvPr/>
        </p:nvSpPr>
        <p:spPr>
          <a:xfrm>
            <a:off x="0" y="3429000"/>
            <a:ext cx="8686800" cy="2743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објављени</a:t>
            </a:r>
            <a:r>
              <a:rPr lang="en-US" sz="14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14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радови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N. M.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Lučić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D. M.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Jović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Savić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A. Piper,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D. Ž.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Grujić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J. M.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Vasiljević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D. V.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Pantelić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B. M.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Jelenković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and D. V.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Timotijević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Light propagation in </a:t>
            </a:r>
            <a:r>
              <a:rPr lang="en-US" sz="1400" i="1" dirty="0" err="1" smtClean="0">
                <a:latin typeface="Times New Roman" pitchFamily="18" charset="0"/>
                <a:cs typeface="Times New Roman" pitchFamily="18" charset="0"/>
              </a:rPr>
              <a:t>quasiperiodic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Fibonacci waveguide arrays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J. Opt. Soc. Am. B32 7 1510 (2015)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–М22</a:t>
            </a:r>
            <a:endParaRPr lang="sr-Cyrl-R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Dejan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V.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Pantelić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Dušan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Ž.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Grujić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Darko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M.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Vasiljević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Single-beam, dual-view digital holographic </a:t>
            </a:r>
            <a:r>
              <a:rPr lang="en-US" sz="1400" i="1" dirty="0" err="1" smtClean="0">
                <a:latin typeface="Times New Roman" pitchFamily="18" charset="0"/>
                <a:cs typeface="Times New Roman" pitchFamily="18" charset="0"/>
              </a:rPr>
              <a:t>interferometry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for biomechanical strain measurements of biological objects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sr-Cyrl-R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J. Biomed. Opt. 19(12), 127005 (2014)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– М21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r-Cyrl-R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N. M.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Lučić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B. M.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Bokić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D. Ž.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Grujić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D. V.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Pantelić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B. M.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Jelenković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A. Piper, D. M.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Jović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and D. V.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Timotijević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Defect-guided Airy beams in optically induced waveguide arrays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Phys. Rev. A 88, 063815 (2013)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– М21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r-Cyrl-R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Boban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Zarkov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Dušan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Grujić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Dejan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Pantelić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High-resolution dot-matrix hologram generation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Physica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Scripta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T 149 014021 (2012) 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14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Комисија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 Бранислав Јеленковић</a:t>
            </a:r>
            <a:r>
              <a:rPr lang="sr-Latn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r-Cyrl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ИФ), </a:t>
            </a:r>
            <a:r>
              <a:rPr lang="ru-RU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 Дејан Пантелић (ИФ), др Зоран Николић (ФФ)</a:t>
            </a: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15206" y="1428736"/>
            <a:ext cx="1701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47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Реизбор у звање истраживач сарадник кандидат: Душан Грујић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Мустра за презентацију за избор у звање истраживач сарадник</dc:title>
  <dc:creator>Nenad Vukmirovic</dc:creator>
  <cp:lastModifiedBy>MarijaRR</cp:lastModifiedBy>
  <cp:revision>82</cp:revision>
  <dcterms:created xsi:type="dcterms:W3CDTF">2015-02-21T17:55:35Z</dcterms:created>
  <dcterms:modified xsi:type="dcterms:W3CDTF">2016-09-13T17:34:36Z</dcterms:modified>
</cp:coreProperties>
</file>