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4"/>
  </p:notesMasterIdLst>
  <p:handoutMasterIdLst>
    <p:handoutMasterId r:id="rId5"/>
  </p:handoutMasterIdLst>
  <p:sldIdLst>
    <p:sldId id="262" r:id="rId2"/>
    <p:sldId id="263" r:id="rId3"/>
  </p:sldIdLst>
  <p:sldSz cx="9906000" cy="6858000" type="A4"/>
  <p:notesSz cx="9866313" cy="6754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9933"/>
    <a:srgbClr val="FF9900"/>
    <a:srgbClr val="00FF00"/>
    <a:srgbClr val="CCCC00"/>
    <a:srgbClr val="FFFF99"/>
    <a:srgbClr val="FFFFCC"/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5" autoAdjust="0"/>
    <p:restoredTop sz="94491" autoAdjust="0"/>
  </p:normalViewPr>
  <p:slideViewPr>
    <p:cSldViewPr snapToGrid="0">
      <p:cViewPr varScale="1">
        <p:scale>
          <a:sx n="80" d="100"/>
          <a:sy n="80" d="100"/>
        </p:scale>
        <p:origin x="-606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0" y="0"/>
            <a:ext cx="4276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15088"/>
            <a:ext cx="4275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0" y="6415088"/>
            <a:ext cx="42767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C08B126-B99E-473D-8B71-26788ADBE06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6738" y="506413"/>
            <a:ext cx="3659187" cy="2533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4450" y="3209925"/>
            <a:ext cx="7237413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C70A32E2-CFF3-4704-9F46-840AD9F0ED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906000" cy="11160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5" name="Rectangle 24"/>
          <p:cNvSpPr>
            <a:spLocks noChangeArrowheads="1"/>
          </p:cNvSpPr>
          <p:nvPr userDrawn="1"/>
        </p:nvSpPr>
        <p:spPr bwMode="auto">
          <a:xfrm>
            <a:off x="4532313" y="3200400"/>
            <a:ext cx="193833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defTabSz="958850">
              <a:spcBef>
                <a:spcPct val="20000"/>
              </a:spcBef>
              <a:defRPr/>
            </a:pPr>
            <a:r>
              <a:rPr lang="en-US" sz="2000" b="0" dirty="0"/>
              <a:t>www.hp-see.eu</a:t>
            </a:r>
            <a:endParaRPr lang="el-GR" sz="2000" b="0" dirty="0"/>
          </a:p>
        </p:txBody>
      </p:sp>
      <p:sp>
        <p:nvSpPr>
          <p:cNvPr id="6" name="Rectangle 25"/>
          <p:cNvSpPr>
            <a:spLocks noChangeArrowheads="1"/>
          </p:cNvSpPr>
          <p:nvPr userDrawn="1"/>
        </p:nvSpPr>
        <p:spPr bwMode="auto">
          <a:xfrm>
            <a:off x="4313238" y="1887538"/>
            <a:ext cx="214947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958850">
              <a:spcBef>
                <a:spcPct val="20000"/>
              </a:spcBef>
              <a:defRPr/>
            </a:pPr>
            <a:r>
              <a:rPr lang="en-US" sz="3200" dirty="0"/>
              <a:t>HP-SEE</a:t>
            </a:r>
            <a:endParaRPr lang="el-GR" sz="3200" dirty="0"/>
          </a:p>
        </p:txBody>
      </p:sp>
      <p:pic>
        <p:nvPicPr>
          <p:cNvPr id="7" name="Picture 8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48425" y="1781175"/>
            <a:ext cx="3457575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1476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373063" y="2401888"/>
            <a:ext cx="6059487" cy="862012"/>
          </a:xfrm>
          <a:noFill/>
        </p:spPr>
        <p:txBody>
          <a:bodyPr lIns="91440" tIns="45720" rIns="91440" bIns="45720"/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</a:t>
            </a:r>
            <a:endParaRPr lang="el-GR"/>
          </a:p>
        </p:txBody>
      </p:sp>
      <p:sp>
        <p:nvSpPr>
          <p:cNvPr id="531484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" y="3736975"/>
            <a:ext cx="6076950" cy="1042988"/>
          </a:xfrm>
        </p:spPr>
        <p:txBody>
          <a:bodyPr lIns="91440" tIns="45720" rIns="91440" bIns="45720"/>
          <a:lstStyle>
            <a:lvl1pPr marL="0" indent="0" algn="r">
              <a:buFont typeface="Wingdings" pitchFamily="2" charset="2"/>
              <a:buNone/>
              <a:defRPr sz="1600" b="1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l-GR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78600"/>
            <a:ext cx="9906000" cy="293688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382DFF02-DEE2-4CAA-A24C-9BA0247E594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1863" y="-4763"/>
            <a:ext cx="2428875" cy="6578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4763" y="-4763"/>
            <a:ext cx="7134226" cy="6578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837985F5-AE05-43B1-BF47-6B8F0EFFFCA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54C23504-73BC-4DF7-9EB6-D71105DB161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A0A33092-7369-4AA8-AA28-86B1F346C92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88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</a:t>
            </a:r>
            <a:fld id="{1A50BAF5-728C-4EB1-A503-500CC71BB8B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9C21F7FE-50DD-40F9-B71C-CB24AFC17B6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</a:t>
            </a:r>
            <a:fld id="{6E4260B6-92A2-4E96-8103-BAF8B219C83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AE1AE60A-3FBA-4553-B2E6-D0F8C046F18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C49D30B1-3CE7-4C70-81CE-04A0D46BFFD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B2E59E24-4F2D-4444-9E63-905E15F8634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4763" y="-4763"/>
            <a:ext cx="8134351" cy="11255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2588"/>
            <a:ext cx="9518650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3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F56BE3B8-3D45-490A-A482-8663EDF7E34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60463"/>
            <a:ext cx="9906000" cy="4921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1114425"/>
            <a:ext cx="9906000" cy="4921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65" r:id="rId5"/>
    <p:sldLayoutId id="2147483670" r:id="rId6"/>
    <p:sldLayoutId id="2147483664" r:id="rId7"/>
    <p:sldLayoutId id="2147483663" r:id="rId8"/>
    <p:sldLayoutId id="2147483671" r:id="rId9"/>
    <p:sldLayoutId id="2147483672" r:id="rId10"/>
    <p:sldLayoutId id="2147483662" r:id="rId11"/>
  </p:sldLayoutIdLst>
  <p:hf hdr="0" dt="0"/>
  <p:txStyles>
    <p:titleStyle>
      <a:lvl1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+mj-lt"/>
          <a:ea typeface="+mj-ea"/>
          <a:cs typeface="+mj-cs"/>
        </a:defRPr>
      </a:lvl1pPr>
      <a:lvl2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2pPr>
      <a:lvl3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3pPr>
      <a:lvl4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4pPr>
      <a:lvl5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5pPr>
      <a:lvl6pPr marL="4572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6pPr>
      <a:lvl7pPr marL="9144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7pPr>
      <a:lvl8pPr marL="13716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8pPr>
      <a:lvl9pPr marL="18288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58775" indent="-358775" algn="l" defTabSz="958850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300038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2pPr>
      <a:lvl3pPr marL="1196975" indent="-238125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>
          <a:solidFill>
            <a:schemeClr val="tx1"/>
          </a:solidFill>
          <a:latin typeface="+mn-lt"/>
          <a:cs typeface="+mn-cs"/>
        </a:defRPr>
      </a:lvl3pPr>
      <a:lvl4pPr marL="1674813" indent="-238125" algn="l" defTabSz="958850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155825" indent="-239713" algn="l" defTabSz="958850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6130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30702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5274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9846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 sz="quarter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CFD – Primjer upotrebe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Mihajlo Savic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Elektrotehnicki fakultet Banja Luka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smtClean="0"/>
              <a:t>The HP-SEE initiative is co-funded by the European Commission under the FP7 Research Infrastructures contract no. 261499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CFD – Primjer upotrebe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Komercijalni i open source paketi</a:t>
            </a:r>
          </a:p>
          <a:p>
            <a:pPr lvl="1"/>
            <a:r>
              <a:rPr lang="en-US" sz="2400" smtClean="0"/>
              <a:t>OpenFOAM</a:t>
            </a:r>
          </a:p>
          <a:p>
            <a:pPr lvl="1"/>
            <a:r>
              <a:rPr lang="en-US" sz="2400" smtClean="0"/>
              <a:t>ParaView</a:t>
            </a:r>
          </a:p>
          <a:p>
            <a:r>
              <a:rPr lang="en-US" sz="2800" smtClean="0"/>
              <a:t>OpenFOAM 1.7.1</a:t>
            </a:r>
          </a:p>
          <a:p>
            <a:pPr lvl="1"/>
            <a:r>
              <a:rPr lang="en-US" sz="2400" smtClean="0"/>
              <a:t>Instalacija – CentFOAM – projektovan za CentOS (kompatibilan sa Scientific Linux)</a:t>
            </a:r>
          </a:p>
          <a:p>
            <a:pPr lvl="1"/>
            <a:r>
              <a:rPr lang="en-US" sz="2400" smtClean="0"/>
              <a:t>Osnovni primjeri</a:t>
            </a:r>
          </a:p>
          <a:p>
            <a:pPr lvl="1"/>
            <a:r>
              <a:rPr lang="en-US" sz="2400" smtClean="0"/>
              <a:t>Konverzija fajlova</a:t>
            </a:r>
          </a:p>
          <a:p>
            <a:pPr marL="1143000" lvl="2" indent="-228600"/>
            <a:r>
              <a:rPr lang="en-US" sz="2000" smtClean="0"/>
              <a:t>Gambit, FLUENT, STAR-CD</a:t>
            </a:r>
          </a:p>
          <a:p>
            <a:r>
              <a:rPr lang="en-US" sz="2800" smtClean="0"/>
              <a:t>ParaView</a:t>
            </a:r>
          </a:p>
          <a:p>
            <a:pPr lvl="1"/>
            <a:r>
              <a:rPr lang="en-US" sz="2400" smtClean="0"/>
              <a:t>Pregled mesh fajlova i rezultata simulacije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smtClean="0"/>
              <a:t>Training – Banja Luka – Novembar 2010.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EGRID-ppt-template">
  <a:themeElements>
    <a:clrScheme name="HP-SE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4A94"/>
      </a:accent1>
      <a:accent2>
        <a:srgbClr val="103152"/>
      </a:accent2>
      <a:accent3>
        <a:srgbClr val="FFFFFF"/>
      </a:accent3>
      <a:accent4>
        <a:srgbClr val="00B050"/>
      </a:accent4>
      <a:accent5>
        <a:srgbClr val="42ADC5"/>
      </a:accent5>
      <a:accent6>
        <a:srgbClr val="FF0000"/>
      </a:accent6>
      <a:hlink>
        <a:srgbClr val="0070C0"/>
      </a:hlink>
      <a:folHlink>
        <a:srgbClr val="5297DD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EEGRID-ppt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SEEGRID-ppt-template</Template>
  <TotalTime>214</TotalTime>
  <Words>66</Words>
  <Application>Microsoft Office PowerPoint</Application>
  <PresentationFormat>A4 Paper (210x297 mm)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2</vt:i4>
      </vt:variant>
    </vt:vector>
  </HeadingPairs>
  <TitlesOfParts>
    <vt:vector size="15" baseType="lpstr">
      <vt:lpstr>Arial</vt:lpstr>
      <vt:lpstr>Verdana</vt:lpstr>
      <vt:lpstr>Wingdings</vt:lpstr>
      <vt:lpstr>Times New Roman</vt:lpstr>
      <vt:lpstr>Tahoma</vt:lpstr>
      <vt:lpstr>SEEGRID-ppt-template</vt:lpstr>
      <vt:lpstr>SEEGRID-ppt-template</vt:lpstr>
      <vt:lpstr>SEEGRID-ppt-template</vt:lpstr>
      <vt:lpstr>SEEGRID-ppt-template</vt:lpstr>
      <vt:lpstr>SEEGRID-ppt-template</vt:lpstr>
      <vt:lpstr>SEEGRID-ppt-template</vt:lpstr>
      <vt:lpstr>SEEGRID-ppt-template</vt:lpstr>
      <vt:lpstr>SEEGRID-ppt-template</vt:lpstr>
      <vt:lpstr>CFD – Primjer upotrebe</vt:lpstr>
      <vt:lpstr>CFD – Primjer upotrebe</vt:lpstr>
    </vt:vector>
  </TitlesOfParts>
  <Company>ETFBL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CFD Hands On</dc:title>
  <dc:creator>Mihajlo Savic</dc:creator>
  <cp:lastModifiedBy>ms</cp:lastModifiedBy>
  <cp:revision>42</cp:revision>
  <dcterms:created xsi:type="dcterms:W3CDTF">2004-04-29T08:03:52Z</dcterms:created>
  <dcterms:modified xsi:type="dcterms:W3CDTF">2010-11-28T21:17:29Z</dcterms:modified>
</cp:coreProperties>
</file>