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8" d="100"/>
          <a:sy n="118" d="100"/>
        </p:scale>
        <p:origin x="-798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92B82D-45F4-47D4-9C2B-F783775230E6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DA6C2C-E2A6-492A-B0CB-F035DDE3E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8278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47844D-397E-479E-AF2D-62BE96E81A0A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x-none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02AEC-2E4A-43C0-9E7A-1BD65893B3E9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E21D7-1275-4AD5-BA23-8D7C6EEBD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2D9F-4F32-4519-80F0-8FF4840E6E63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DC551-3536-4A6A-9698-7764E66DF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D40A1-F26F-4A53-B241-62DCBE800065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FECB-19A9-4B4F-972E-0290C90DC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35A1E-9A2A-4E3A-BB21-CFF83395E465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C6FA5-8082-44F5-A521-20CE4024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E1BC6-3100-4414-8F31-41B0E076B026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9D913-842A-4A03-9BE9-481B0C668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08CED-D25D-45CD-9C67-1322D033F304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A7748-43D3-4DA7-B1B4-02C8EF001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3B0F2-1D1B-465E-B651-8AC2A4D8CFD2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D97C9-9910-4942-827A-4C56E2C28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F4A97-DF17-44DE-8B3C-1367781EC1CD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27E56-744B-4705-B2B9-94096441E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C1E17-85F5-4302-9220-9DEDD71DFFE1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26E7E-2B33-44A8-BCE4-1583BEE86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D8180-6250-4098-83BE-7644D84F0BE1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E5390-7191-4349-8DE0-CC42E6EE5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DC80A-D018-4D05-869E-CF9BEDFCC7E8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3287E-8511-4231-A1F0-606C6A494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2A346A-0FFF-4165-B417-C37676B7B8C1}" type="datetimeFigureOut">
              <a:rPr lang="en-US"/>
              <a:pPr>
                <a:defRPr/>
              </a:pPr>
              <a:t>12/11/2019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A9F5B8-CF1C-444D-8EA0-C020E6819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Душан Грујић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1371600"/>
            <a:ext cx="6819900" cy="2209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198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(2003-2010),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8,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endParaRPr lang="sr-Cyrl-R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уписане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2012.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ФФ-у, </a:t>
            </a:r>
            <a:r>
              <a:rPr lang="en-US" sz="14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смер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Фотоника и ласери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R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14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прихваћена тема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Примена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дигиталне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холографије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детекцију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инфрацрвеног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зрачења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биофотонским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структурама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0" y="3429000"/>
            <a:ext cx="8686800" cy="2743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kern="0" dirty="0" err="1" smtClean="0">
                <a:latin typeface="Times New Roman" pitchFamily="18" charset="0"/>
                <a:cs typeface="Times New Roman" pitchFamily="18" charset="0"/>
              </a:rPr>
              <a:t>објављени</a:t>
            </a:r>
            <a:r>
              <a:rPr lang="en-US" sz="14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14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kern="0" dirty="0" err="1" smtClean="0"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RS" sz="2000" kern="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Dusan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Grujic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Darko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Vasiljevic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Dejan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Pantelic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Ljubisa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Tomic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Zoran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Stamenkovic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Branislav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Jelenkovic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Infrared camera on a butterfly’s wing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Optics Express, vol. 26, no. 11, pp. 14143-14158, (2018) ISSN 1094-4087, DOI: 10.1364/OE.26.014143 -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М21</a:t>
            </a:r>
            <a:endParaRPr lang="sr-Cyrl-R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Dejan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V.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Pantelić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Dušan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Ž.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Grujić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Darko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M.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Vasiljević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Single-beam, dual-view digital holographic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interferometry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for biomechanical strain measurements of biological objects,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J. Biomed. Opt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19(12), 127005 (2014), ISSN 1083-3668, DOI:10.1117/1.JBO.19.12.127005 -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M21 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Svetlana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Savić-Šević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Dejan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Pantelić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Dušan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Grujić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Branislav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Jelenković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Localization of light in a polysaccharide-based complex nanostructure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Opt Quant Electron 48: 289. (2016), ISSN 0306-8919, DOI:10.1007/s11082-016-0560-8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- М22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Пријављен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патент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националном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нивоу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Патентна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пријава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П-2018/0468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20.04.2018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код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Завода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интелектуалну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својину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Републике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Србије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М87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Latn-RS" sz="14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4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Бранислав Јеленковић</a:t>
            </a:r>
            <a:r>
              <a:rPr lang="sr-Latn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ИФ), </a:t>
            </a:r>
            <a:r>
              <a:rPr lang="ru-RU" sz="14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др Дејан Пантелић (ИФ), др Зоран Николић (ФФ)</a:t>
            </a:r>
          </a:p>
          <a:p>
            <a:pPr marL="342900" lvl="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5206" y="1428736"/>
            <a:ext cx="1701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59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Реизбор у звање истраживач сарадник кандидат: Душан Грујић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Мустра за презентацију за избор у звање истраживач сарадник</dc:title>
  <dc:creator>Nenad Vukmirovic</dc:creator>
  <cp:lastModifiedBy>Dusan</cp:lastModifiedBy>
  <cp:revision>92</cp:revision>
  <dcterms:created xsi:type="dcterms:W3CDTF">2015-02-21T17:55:35Z</dcterms:created>
  <dcterms:modified xsi:type="dcterms:W3CDTF">2019-12-11T13:56:27Z</dcterms:modified>
</cp:coreProperties>
</file>