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92B82D-45F4-47D4-9C2B-F783775230E6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DA6C2C-E2A6-492A-B0CB-F035DDE3E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78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47844D-397E-479E-AF2D-62BE96E81A0A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x-none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43952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02AEC-2E4A-43C0-9E7A-1BD65893B3E9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E21D7-1275-4AD5-BA23-8D7C6EEBD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2D9F-4F32-4519-80F0-8FF4840E6E63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DC551-3536-4A6A-9698-7764E66DF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D40A1-F26F-4A53-B241-62DCBE800065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FECB-19A9-4B4F-972E-0290C90DC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5A1E-9A2A-4E3A-BB21-CFF83395E465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C6FA5-8082-44F5-A521-20CE4024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E1BC6-3100-4414-8F31-41B0E076B026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9D913-842A-4A03-9BE9-481B0C668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08CED-D25D-45CD-9C67-1322D033F304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A7748-43D3-4DA7-B1B4-02C8EF001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3B0F2-1D1B-465E-B651-8AC2A4D8CFD2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D97C9-9910-4942-827A-4C56E2C28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F4A97-DF17-44DE-8B3C-1367781EC1CD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27E56-744B-4705-B2B9-94096441E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C1E17-85F5-4302-9220-9DEDD71DFFE1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26E7E-2B33-44A8-BCE4-1583BEE86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D8180-6250-4098-83BE-7644D84F0BE1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E5390-7191-4349-8DE0-CC42E6EE5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DC80A-D018-4D05-869E-CF9BEDFCC7E8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287E-8511-4231-A1F0-606C6A494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2A346A-0FFF-4165-B417-C37676B7B8C1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A9F5B8-CF1C-444D-8EA0-C020E6819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Марија Ћурчић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0944" y="212335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1540265"/>
            <a:ext cx="6819900" cy="2209800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место и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Краљево, 1991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Електротехнички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Београду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8,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89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R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мастер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Електротехнички</a:t>
            </a: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sr-Cyrl-RS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Београду</a:t>
            </a: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4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10,00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уписане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Електротехничком факултету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модулу Наноелектроника и фотоника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R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прихваћена тема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Примена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400" dirty="0" smtClean="0">
                <a:latin typeface="Times New Roman" pitchFamily="18" charset="0"/>
                <a:cs typeface="Times New Roman" pitchFamily="18" charset="0"/>
              </a:rPr>
              <a:t>квантних и нелинеарних феномена у пари калијума за контролу особина ласерског зрачења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0" y="3710912"/>
            <a:ext cx="8686800" cy="2743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latin typeface="Times New Roman" pitchFamily="18" charset="0"/>
                <a:cs typeface="Times New Roman" pitchFamily="18" charset="0"/>
              </a:rPr>
              <a:t>објављени</a:t>
            </a:r>
            <a:r>
              <a:rPr lang="en-US" sz="14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14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RS" sz="2000" kern="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M.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Ćurčić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Khalifa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Zlatković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 S.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Radojičić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J.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Krmpot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Arsenović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M.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Jelenković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Gharavipour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Four-wave mixing in potassium </a:t>
            </a:r>
            <a:r>
              <a:rPr lang="en-GB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vapor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an off-resonant double-Lambda  system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Phys Rev A 97,063851 (2018). [M21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sr-Cyrl-R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Arsenović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M. </a:t>
            </a:r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Ćurčić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Khalifa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Zlatković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Nikitović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 S.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Radojičić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J.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Krmpot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M.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Jelenković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Slowing 80-ns light pulses by four-wave mixing in potassium vapor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Phys Rev A 98,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023829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(2018). [M21] </a:t>
            </a:r>
            <a:endParaRPr lang="sr-Cyrl-R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Zlatković, </a:t>
            </a:r>
            <a:r>
              <a:rPr lang="sr-Latn-R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M. Ćurčić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 S. Radojičić,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Arsenovi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ć, A. J. Krmpot, B. M. Jelenković,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Slowing probe and conjugate pulses in potassium vapor using four wave mixing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Optics Express 26, 034266 (2018).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[M21] 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R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Бранислав Јеленковић</a:t>
            </a: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ИФ),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Душан Арсеновић (ИФ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др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Јасна Црњански (ЕТФ)</a:t>
            </a:r>
            <a:endParaRPr lang="ru-RU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019" y="1524000"/>
            <a:ext cx="1400175" cy="1628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89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Избор у звање истраживач сарадник кандидат: Марија Ћурчић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creator>Nenad Vukmirovic</dc:creator>
  <cp:lastModifiedBy>Marija</cp:lastModifiedBy>
  <cp:revision>96</cp:revision>
  <dcterms:created xsi:type="dcterms:W3CDTF">2015-02-21T17:55:35Z</dcterms:created>
  <dcterms:modified xsi:type="dcterms:W3CDTF">2020-02-06T14:32:13Z</dcterms:modified>
</cp:coreProperties>
</file>