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4"/>
  </p:sldMasterIdLst>
  <p:notesMasterIdLst>
    <p:notesMasterId r:id="rId8"/>
  </p:notesMasterIdLst>
  <p:sldIdLst>
    <p:sldId id="292" r:id="rId5"/>
    <p:sldId id="293" r:id="rId6"/>
    <p:sldId id="296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45991"/>
    <a:srgbClr val="5788B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4817" autoAdjust="0"/>
    <p:restoredTop sz="94619" autoAdjust="0"/>
  </p:normalViewPr>
  <p:slideViewPr>
    <p:cSldViewPr snapToGrid="0">
      <p:cViewPr varScale="1">
        <p:scale>
          <a:sx n="87" d="100"/>
          <a:sy n="87" d="100"/>
        </p:scale>
        <p:origin x="77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64" d="100"/>
          <a:sy n="64" d="100"/>
        </p:scale>
        <p:origin x="3115" y="7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AA0166B-543F-4592-9FC7-E4F5C18A8448}" type="datetimeFigureOut">
              <a:rPr lang="en-US" smtClean="0"/>
              <a:t>10/25/2025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A0430BA-94A8-437B-A2BD-91079AAB6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4136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Насловна стран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2712097" y="3982304"/>
            <a:ext cx="6767806" cy="456727"/>
          </a:xfrm>
        </p:spPr>
        <p:txBody>
          <a:bodyPr anchor="ctr">
            <a:noAutofit/>
          </a:bodyPr>
          <a:lstStyle>
            <a:lvl1pPr marL="0" indent="0" algn="ctr">
              <a:buNone/>
              <a:defRPr sz="2800" b="0" cap="all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&lt;</a:t>
            </a:r>
            <a:r>
              <a:rPr lang="sr-Cyrl-RS" dirty="0"/>
              <a:t>Име и презиме</a:t>
            </a:r>
            <a:r>
              <a:rPr lang="en-US" dirty="0"/>
              <a:t>&gt;</a:t>
            </a:r>
          </a:p>
        </p:txBody>
      </p:sp>
      <p:sp>
        <p:nvSpPr>
          <p:cNvPr id="12" name="Subtitle 2">
            <a:extLst>
              <a:ext uri="{FF2B5EF4-FFF2-40B4-BE49-F238E27FC236}">
                <a16:creationId xmlns:a16="http://schemas.microsoft.com/office/drawing/2014/main" id="{30D3A417-A2B0-4B9C-8230-0EDA0A3F72D1}"/>
              </a:ext>
            </a:extLst>
          </p:cNvPr>
          <p:cNvSpPr txBox="1">
            <a:spLocks/>
          </p:cNvSpPr>
          <p:nvPr userDrawn="1"/>
        </p:nvSpPr>
        <p:spPr>
          <a:xfrm>
            <a:off x="0" y="3391436"/>
            <a:ext cx="12191999" cy="6093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0" indent="0" algn="l" defTabSz="457200" rtl="0" eaLnBrk="1" latinLnBrk="0" hangingPunct="1">
              <a:lnSpc>
                <a:spcPct val="110000"/>
              </a:lnSpc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defRPr sz="1600" kern="1200" cap="all">
                <a:solidFill>
                  <a:srgbClr val="145991"/>
                </a:solidFill>
                <a:latin typeface="Verdana" panose="020B0604030504040204" pitchFamily="34" charset="0"/>
                <a:ea typeface="Verdana" panose="020B0604030504040204" pitchFamily="34" charset="0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defRPr sz="1300" kern="1200">
                <a:solidFill>
                  <a:schemeClr val="tx1">
                    <a:tint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defRPr sz="1100" kern="1200">
                <a:solidFill>
                  <a:schemeClr val="tx1">
                    <a:tint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defRPr sz="1100" kern="1200">
                <a:solidFill>
                  <a:schemeClr val="tx1">
                    <a:tint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sr-Cyrl-RS" sz="2000" b="0" spc="0" baseline="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Кандидат</a:t>
            </a:r>
            <a:endParaRPr lang="en-US" sz="2000" b="0" spc="0" baseline="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13" name="Subtitle 2">
            <a:extLst>
              <a:ext uri="{FF2B5EF4-FFF2-40B4-BE49-F238E27FC236}">
                <a16:creationId xmlns:a16="http://schemas.microsoft.com/office/drawing/2014/main" id="{B781F0A4-3C19-46DD-9CAA-6D17458544E5}"/>
              </a:ext>
            </a:extLst>
          </p:cNvPr>
          <p:cNvSpPr txBox="1">
            <a:spLocks/>
          </p:cNvSpPr>
          <p:nvPr userDrawn="1"/>
        </p:nvSpPr>
        <p:spPr>
          <a:xfrm>
            <a:off x="495903" y="4674257"/>
            <a:ext cx="2725410" cy="37748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0" indent="0" algn="l" defTabSz="457200" rtl="0" eaLnBrk="1" latinLnBrk="0" hangingPunct="1">
              <a:lnSpc>
                <a:spcPct val="110000"/>
              </a:lnSpc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defRPr sz="1600" kern="1200" cap="all">
                <a:solidFill>
                  <a:srgbClr val="145991"/>
                </a:solidFill>
                <a:latin typeface="Verdana" panose="020B0604030504040204" pitchFamily="34" charset="0"/>
                <a:ea typeface="Verdana" panose="020B0604030504040204" pitchFamily="34" charset="0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defRPr sz="1300" kern="1200">
                <a:solidFill>
                  <a:schemeClr val="tx1">
                    <a:tint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defRPr sz="1100" kern="1200">
                <a:solidFill>
                  <a:schemeClr val="tx1">
                    <a:tint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defRPr sz="1100" kern="1200">
                <a:solidFill>
                  <a:schemeClr val="tx1">
                    <a:tint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sr-Cyrl-RS" sz="1600" b="0" i="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Комисија</a:t>
            </a:r>
            <a:endParaRPr lang="en-US" sz="1600" b="0" i="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BBB2ABA-68BD-431A-9E8B-A565EAD9F11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872732" y="4669478"/>
            <a:ext cx="4344571" cy="377902"/>
          </a:xfrm>
        </p:spPr>
        <p:txBody>
          <a:bodyPr>
            <a:normAutofit/>
          </a:bodyPr>
          <a:lstStyle>
            <a:lvl1pPr marL="285750" indent="-285750" algn="l">
              <a:buFont typeface="Century Gothic" panose="020B0502020202020204" pitchFamily="34" charset="0"/>
              <a:buChar char="◦"/>
              <a:defRPr sz="1600" i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en-US" dirty="0"/>
              <a:t>&lt;</a:t>
            </a:r>
            <a:r>
              <a:rPr lang="sr-Cyrl-RS" dirty="0"/>
              <a:t>Члан 1</a:t>
            </a:r>
            <a:r>
              <a:rPr lang="en-US" dirty="0"/>
              <a:t>&gt;</a:t>
            </a:r>
          </a:p>
        </p:txBody>
      </p:sp>
      <p:sp>
        <p:nvSpPr>
          <p:cNvPr id="31" name="Title 1">
            <a:extLst>
              <a:ext uri="{FF2B5EF4-FFF2-40B4-BE49-F238E27FC236}">
                <a16:creationId xmlns:a16="http://schemas.microsoft.com/office/drawing/2014/main" id="{0C1E5C10-F362-4D29-BDB3-8761443257C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41830" y="2090699"/>
            <a:ext cx="9108340" cy="733960"/>
          </a:xfrm>
          <a:effectLst/>
        </p:spPr>
        <p:txBody>
          <a:bodyPr anchor="ctr">
            <a:normAutofit/>
          </a:bodyPr>
          <a:lstStyle>
            <a:lvl1pPr algn="ctr">
              <a:defRPr sz="36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sr-Cyrl-RS" dirty="0"/>
              <a:t>(</a:t>
            </a:r>
            <a:r>
              <a:rPr lang="sr-Cyrl-RS" dirty="0" err="1"/>
              <a:t>ре</a:t>
            </a:r>
            <a:r>
              <a:rPr lang="sr-Cyrl-RS" dirty="0"/>
              <a:t>)избор у звање</a:t>
            </a:r>
            <a:endParaRPr lang="en-US" dirty="0"/>
          </a:p>
        </p:txBody>
      </p:sp>
      <p:sp>
        <p:nvSpPr>
          <p:cNvPr id="34" name="Text Placeholder 4">
            <a:extLst>
              <a:ext uri="{FF2B5EF4-FFF2-40B4-BE49-F238E27FC236}">
                <a16:creationId xmlns:a16="http://schemas.microsoft.com/office/drawing/2014/main" id="{7A54A6B6-D39C-4CB9-BA10-EC09060EF071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1872731" y="5006355"/>
            <a:ext cx="4344571" cy="377902"/>
          </a:xfrm>
        </p:spPr>
        <p:txBody>
          <a:bodyPr>
            <a:normAutofit/>
          </a:bodyPr>
          <a:lstStyle>
            <a:lvl1pPr marL="285750" indent="-285750" algn="l">
              <a:buFont typeface="Century Gothic" panose="020B0502020202020204" pitchFamily="34" charset="0"/>
              <a:buChar char="◦"/>
              <a:defRPr sz="1600" i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en-US" dirty="0"/>
              <a:t>&lt;</a:t>
            </a:r>
            <a:r>
              <a:rPr lang="sr-Cyrl-RS" dirty="0"/>
              <a:t>Члан 2</a:t>
            </a:r>
            <a:r>
              <a:rPr lang="en-US" dirty="0"/>
              <a:t>&gt;</a:t>
            </a:r>
          </a:p>
        </p:txBody>
      </p:sp>
      <p:sp>
        <p:nvSpPr>
          <p:cNvPr id="35" name="Text Placeholder 4">
            <a:extLst>
              <a:ext uri="{FF2B5EF4-FFF2-40B4-BE49-F238E27FC236}">
                <a16:creationId xmlns:a16="http://schemas.microsoft.com/office/drawing/2014/main" id="{B0CA8C9E-0788-4641-81C8-E3313093705C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1872731" y="5343232"/>
            <a:ext cx="4344571" cy="377902"/>
          </a:xfrm>
        </p:spPr>
        <p:txBody>
          <a:bodyPr>
            <a:normAutofit/>
          </a:bodyPr>
          <a:lstStyle>
            <a:lvl1pPr marL="285750" indent="-285750" algn="l">
              <a:buFont typeface="Century Gothic" panose="020B0502020202020204" pitchFamily="34" charset="0"/>
              <a:buChar char="◦"/>
              <a:defRPr sz="1600" i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en-US" dirty="0"/>
              <a:t>&lt;</a:t>
            </a:r>
            <a:r>
              <a:rPr lang="sr-Cyrl-RS" dirty="0"/>
              <a:t>Члан 3</a:t>
            </a:r>
            <a:r>
              <a:rPr lang="en-US" dirty="0"/>
              <a:t>&gt;</a:t>
            </a:r>
          </a:p>
        </p:txBody>
      </p:sp>
      <p:sp>
        <p:nvSpPr>
          <p:cNvPr id="36" name="Text Placeholder 4">
            <a:extLst>
              <a:ext uri="{FF2B5EF4-FFF2-40B4-BE49-F238E27FC236}">
                <a16:creationId xmlns:a16="http://schemas.microsoft.com/office/drawing/2014/main" id="{9D2117CE-4C95-45C7-82B5-845C58233787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1872731" y="5680109"/>
            <a:ext cx="4344571" cy="377902"/>
          </a:xfrm>
        </p:spPr>
        <p:txBody>
          <a:bodyPr>
            <a:normAutofit/>
          </a:bodyPr>
          <a:lstStyle>
            <a:lvl1pPr marL="285750" indent="-285750" algn="l">
              <a:buFont typeface="Century Gothic" panose="020B0502020202020204" pitchFamily="34" charset="0"/>
              <a:buChar char="◦"/>
              <a:defRPr sz="1600" i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en-US" dirty="0"/>
              <a:t>&lt;</a:t>
            </a:r>
            <a:r>
              <a:rPr lang="sr-Cyrl-RS" dirty="0"/>
              <a:t>Члан 4</a:t>
            </a:r>
            <a:r>
              <a:rPr lang="en-US" dirty="0"/>
              <a:t>&gt;</a:t>
            </a:r>
          </a:p>
        </p:txBody>
      </p:sp>
      <p:sp>
        <p:nvSpPr>
          <p:cNvPr id="37" name="Text Placeholder 4">
            <a:extLst>
              <a:ext uri="{FF2B5EF4-FFF2-40B4-BE49-F238E27FC236}">
                <a16:creationId xmlns:a16="http://schemas.microsoft.com/office/drawing/2014/main" id="{DB7B79B1-75DF-42F4-ADC4-204E01066CF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1872730" y="6016986"/>
            <a:ext cx="4344571" cy="377902"/>
          </a:xfrm>
        </p:spPr>
        <p:txBody>
          <a:bodyPr>
            <a:normAutofit/>
          </a:bodyPr>
          <a:lstStyle>
            <a:lvl1pPr marL="285750" indent="-285750" algn="l">
              <a:buFont typeface="Century Gothic" panose="020B0502020202020204" pitchFamily="34" charset="0"/>
              <a:buChar char="◦"/>
              <a:defRPr sz="1600" i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en-US" dirty="0"/>
              <a:t>&lt;</a:t>
            </a:r>
            <a:r>
              <a:rPr lang="sr-Cyrl-RS" dirty="0"/>
              <a:t>Члан 5</a:t>
            </a:r>
            <a:r>
              <a:rPr lang="en-US" dirty="0"/>
              <a:t>&gt;</a:t>
            </a:r>
          </a:p>
        </p:txBody>
      </p:sp>
      <p:pic>
        <p:nvPicPr>
          <p:cNvPr id="29" name="Picture 2">
            <a:extLst>
              <a:ext uri="{FF2B5EF4-FFF2-40B4-BE49-F238E27FC236}">
                <a16:creationId xmlns:a16="http://schemas.microsoft.com/office/drawing/2014/main" id="{936B068D-3093-4176-A2CF-7C06173EC68A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62784" y="231652"/>
            <a:ext cx="1687508" cy="14618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14486002-0C94-44F3-B2A7-51D61A9091C4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1541463" y="2723428"/>
            <a:ext cx="9109075" cy="719866"/>
          </a:xfrm>
        </p:spPr>
        <p:txBody>
          <a:bodyPr>
            <a:normAutofit/>
          </a:bodyPr>
          <a:lstStyle>
            <a:lvl1pPr marL="0" indent="0" algn="ctr">
              <a:buNone/>
              <a:defRPr sz="3600" b="1" i="0" cap="all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en-US" dirty="0"/>
              <a:t>&lt;</a:t>
            </a:r>
            <a:r>
              <a:rPr lang="sr-Cyrl-RS" dirty="0"/>
              <a:t>ЗВАЊЕ</a:t>
            </a:r>
            <a:r>
              <a:rPr lang="en-US" dirty="0"/>
              <a:t>&gt;</a:t>
            </a:r>
          </a:p>
        </p:txBody>
      </p:sp>
    </p:spTree>
    <p:extLst>
      <p:ext uri="{BB962C8B-B14F-4D97-AF65-F5344CB8AC3E}">
        <p14:creationId xmlns:p14="http://schemas.microsoft.com/office/powerpoint/2010/main" val="33295861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Биографски подац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81192" y="492606"/>
            <a:ext cx="11029616" cy="526569"/>
          </a:xfrm>
        </p:spPr>
        <p:txBody>
          <a:bodyPr>
            <a:normAutofit/>
          </a:bodyPr>
          <a:lstStyle>
            <a:lvl1pPr>
              <a:defRPr sz="2600" b="1">
                <a:latin typeface="Verdana" panose="020B0604030504040204" pitchFamily="34" charset="0"/>
                <a:ea typeface="Verdana" panose="020B0604030504040204" pitchFamily="34" charset="0"/>
              </a:defRPr>
            </a:lvl1pPr>
          </a:lstStyle>
          <a:p>
            <a:r>
              <a:rPr lang="sr-Cyrl-RS" dirty="0"/>
              <a:t>(</a:t>
            </a:r>
            <a:r>
              <a:rPr lang="sr-Cyrl-RS" dirty="0" err="1"/>
              <a:t>ре</a:t>
            </a:r>
            <a:r>
              <a:rPr lang="sr-Cyrl-RS" dirty="0"/>
              <a:t>)избор у звање </a:t>
            </a:r>
            <a:r>
              <a:rPr lang="en-US" dirty="0"/>
              <a:t>&lt;</a:t>
            </a:r>
            <a:r>
              <a:rPr lang="sr-Cyrl-RS" dirty="0"/>
              <a:t>звање</a:t>
            </a:r>
            <a:r>
              <a:rPr lang="en-US" dirty="0"/>
              <a:t>&gt;</a:t>
            </a:r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02B78BF7-69D3-4CE0-A631-50EFD41EEE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7456E25-33D3-42F7-9AFC-30AFE47DC50B}"/>
              </a:ext>
            </a:extLst>
          </p:cNvPr>
          <p:cNvSpPr txBox="1"/>
          <p:nvPr userDrawn="1"/>
        </p:nvSpPr>
        <p:spPr>
          <a:xfrm>
            <a:off x="581193" y="1019175"/>
            <a:ext cx="1732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Cyrl-R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Кандидат</a:t>
            </a:r>
            <a:endParaRPr lang="en-US" sz="2400" dirty="0">
              <a:solidFill>
                <a:schemeClr val="tx1">
                  <a:lumMod val="75000"/>
                  <a:lumOff val="25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pic>
        <p:nvPicPr>
          <p:cNvPr id="11" name="Picture 2">
            <a:extLst>
              <a:ext uri="{FF2B5EF4-FFF2-40B4-BE49-F238E27FC236}">
                <a16:creationId xmlns:a16="http://schemas.microsoft.com/office/drawing/2014/main" id="{9EFAEF35-6745-4BC2-913D-5AC359985729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50170" y="165932"/>
            <a:ext cx="1365250" cy="11826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13" name="Title 1">
            <a:extLst>
              <a:ext uri="{FF2B5EF4-FFF2-40B4-BE49-F238E27FC236}">
                <a16:creationId xmlns:a16="http://schemas.microsoft.com/office/drawing/2014/main" id="{9EDB4143-BC99-479C-B616-B4FF1F970941}"/>
              </a:ext>
            </a:extLst>
          </p:cNvPr>
          <p:cNvSpPr txBox="1">
            <a:spLocks/>
          </p:cNvSpPr>
          <p:nvPr userDrawn="1"/>
        </p:nvSpPr>
        <p:spPr>
          <a:xfrm>
            <a:off x="581192" y="1797184"/>
            <a:ext cx="11029616" cy="526569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4572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2600" b="1" kern="1200" cap="all">
                <a:solidFill>
                  <a:schemeClr val="tx1">
                    <a:lumMod val="75000"/>
                    <a:lumOff val="2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sr-Cyrl-RS" sz="2400" b="0" spc="0" baseline="0" dirty="0">
                <a:solidFill>
                  <a:schemeClr val="tx1">
                    <a:lumMod val="65000"/>
                    <a:lumOff val="3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Биографски подаци</a:t>
            </a:r>
            <a:endParaRPr lang="en-US" sz="2400" b="0" spc="0" baseline="0" dirty="0"/>
          </a:p>
        </p:txBody>
      </p:sp>
      <p:pic>
        <p:nvPicPr>
          <p:cNvPr id="14" name="Picture 2">
            <a:extLst>
              <a:ext uri="{FF2B5EF4-FFF2-40B4-BE49-F238E27FC236}">
                <a16:creationId xmlns:a16="http://schemas.microsoft.com/office/drawing/2014/main" id="{EC59ACD7-1E39-42A4-B40A-49198BF36260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16308" y="3932765"/>
            <a:ext cx="398857" cy="3455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grpSp>
        <p:nvGrpSpPr>
          <p:cNvPr id="15" name="Group 14">
            <a:extLst>
              <a:ext uri="{FF2B5EF4-FFF2-40B4-BE49-F238E27FC236}">
                <a16:creationId xmlns:a16="http://schemas.microsoft.com/office/drawing/2014/main" id="{445D82B3-DD54-4D88-BD6C-57C08A646399}"/>
              </a:ext>
            </a:extLst>
          </p:cNvPr>
          <p:cNvGrpSpPr/>
          <p:nvPr userDrawn="1"/>
        </p:nvGrpSpPr>
        <p:grpSpPr>
          <a:xfrm>
            <a:off x="617887" y="3732243"/>
            <a:ext cx="11008065" cy="2442657"/>
            <a:chOff x="403274" y="3732243"/>
            <a:chExt cx="11385449" cy="2442657"/>
          </a:xfrm>
        </p:grpSpPr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0A4D9C3D-7299-4A2A-AAB1-A98C907A624E}"/>
                </a:ext>
              </a:extLst>
            </p:cNvPr>
            <p:cNvSpPr/>
            <p:nvPr/>
          </p:nvSpPr>
          <p:spPr>
            <a:xfrm>
              <a:off x="403275" y="5602758"/>
              <a:ext cx="2371968" cy="572142"/>
            </a:xfrm>
            <a:custGeom>
              <a:avLst/>
              <a:gdLst>
                <a:gd name="connsiteX0" fmla="*/ 0 w 2371968"/>
                <a:gd name="connsiteY0" fmla="*/ 0 h 572142"/>
                <a:gd name="connsiteX1" fmla="*/ 2228933 w 2371968"/>
                <a:gd name="connsiteY1" fmla="*/ 0 h 572142"/>
                <a:gd name="connsiteX2" fmla="*/ 2371968 w 2371968"/>
                <a:gd name="connsiteY2" fmla="*/ 286071 h 572142"/>
                <a:gd name="connsiteX3" fmla="*/ 2228933 w 2371968"/>
                <a:gd name="connsiteY3" fmla="*/ 572142 h 572142"/>
                <a:gd name="connsiteX4" fmla="*/ 0 w 2371968"/>
                <a:gd name="connsiteY4" fmla="*/ 572142 h 572142"/>
                <a:gd name="connsiteX5" fmla="*/ 0 w 2371968"/>
                <a:gd name="connsiteY5" fmla="*/ 0 h 5721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371968" h="572142">
                  <a:moveTo>
                    <a:pt x="0" y="0"/>
                  </a:moveTo>
                  <a:lnTo>
                    <a:pt x="2228933" y="0"/>
                  </a:lnTo>
                  <a:lnTo>
                    <a:pt x="2371968" y="286071"/>
                  </a:lnTo>
                  <a:lnTo>
                    <a:pt x="2228933" y="572142"/>
                  </a:lnTo>
                  <a:lnTo>
                    <a:pt x="0" y="57214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145991"/>
            </a:solidFill>
            <a:ln>
              <a:noFill/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dk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88900" tIns="177800" rIns="160418" bIns="177800" numCol="1" spcCol="1270" anchor="ctr" anchorCtr="0">
              <a:noAutofit/>
            </a:bodyPr>
            <a:lstStyle/>
            <a:p>
              <a:pPr marL="0" lvl="0" indent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1400" kern="1200" dirty="0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574EDEEA-A96A-46DB-8A17-FA8B7CAD58E4}"/>
                </a:ext>
              </a:extLst>
            </p:cNvPr>
            <p:cNvSpPr/>
            <p:nvPr/>
          </p:nvSpPr>
          <p:spPr>
            <a:xfrm>
              <a:off x="403274" y="4000186"/>
              <a:ext cx="2253367" cy="548985"/>
            </a:xfrm>
            <a:custGeom>
              <a:avLst/>
              <a:gdLst>
                <a:gd name="connsiteX0" fmla="*/ 0 w 1926038"/>
                <a:gd name="connsiteY0" fmla="*/ 0 h 1055856"/>
                <a:gd name="connsiteX1" fmla="*/ 1926038 w 1926038"/>
                <a:gd name="connsiteY1" fmla="*/ 0 h 1055856"/>
                <a:gd name="connsiteX2" fmla="*/ 1926038 w 1926038"/>
                <a:gd name="connsiteY2" fmla="*/ 1055856 h 1055856"/>
                <a:gd name="connsiteX3" fmla="*/ 0 w 1926038"/>
                <a:gd name="connsiteY3" fmla="*/ 1055856 h 1055856"/>
                <a:gd name="connsiteX4" fmla="*/ 0 w 1926038"/>
                <a:gd name="connsiteY4" fmla="*/ 0 h 10558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926038" h="1055856">
                  <a:moveTo>
                    <a:pt x="0" y="0"/>
                  </a:moveTo>
                  <a:lnTo>
                    <a:pt x="1926038" y="0"/>
                  </a:lnTo>
                  <a:lnTo>
                    <a:pt x="1926038" y="1055856"/>
                  </a:lnTo>
                  <a:lnTo>
                    <a:pt x="0" y="1055856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2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2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0" tIns="0" rIns="0" bIns="0" numCol="1" spcCol="1270" anchor="t" anchorCtr="0">
              <a:noAutofit/>
            </a:bodyPr>
            <a:lstStyle/>
            <a:p>
              <a:pPr marL="0" lvl="0" indent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sr-Cyrl-RS" sz="1500" b="1" kern="12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Основне студије</a:t>
              </a:r>
              <a:endParaRPr lang="en-US" sz="1500" b="1" kern="1200" dirty="0">
                <a:solidFill>
                  <a:schemeClr val="tx1">
                    <a:lumMod val="65000"/>
                    <a:lumOff val="3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endParaRPr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BD4DB138-DDF5-45B6-8052-1BD1F89E7D2B}"/>
                </a:ext>
              </a:extLst>
            </p:cNvPr>
            <p:cNvSpPr/>
            <p:nvPr/>
          </p:nvSpPr>
          <p:spPr>
            <a:xfrm>
              <a:off x="2656645" y="5602758"/>
              <a:ext cx="2371968" cy="572142"/>
            </a:xfrm>
            <a:custGeom>
              <a:avLst/>
              <a:gdLst>
                <a:gd name="connsiteX0" fmla="*/ 0 w 2371968"/>
                <a:gd name="connsiteY0" fmla="*/ 0 h 572142"/>
                <a:gd name="connsiteX1" fmla="*/ 2228933 w 2371968"/>
                <a:gd name="connsiteY1" fmla="*/ 0 h 572142"/>
                <a:gd name="connsiteX2" fmla="*/ 2371968 w 2371968"/>
                <a:gd name="connsiteY2" fmla="*/ 286071 h 572142"/>
                <a:gd name="connsiteX3" fmla="*/ 2228933 w 2371968"/>
                <a:gd name="connsiteY3" fmla="*/ 572142 h 572142"/>
                <a:gd name="connsiteX4" fmla="*/ 0 w 2371968"/>
                <a:gd name="connsiteY4" fmla="*/ 572142 h 572142"/>
                <a:gd name="connsiteX5" fmla="*/ 143036 w 2371968"/>
                <a:gd name="connsiteY5" fmla="*/ 286071 h 572142"/>
                <a:gd name="connsiteX6" fmla="*/ 0 w 2371968"/>
                <a:gd name="connsiteY6" fmla="*/ 0 h 5721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371968" h="572142">
                  <a:moveTo>
                    <a:pt x="0" y="0"/>
                  </a:moveTo>
                  <a:lnTo>
                    <a:pt x="2228933" y="0"/>
                  </a:lnTo>
                  <a:lnTo>
                    <a:pt x="2371968" y="286071"/>
                  </a:lnTo>
                  <a:lnTo>
                    <a:pt x="2228933" y="572142"/>
                  </a:lnTo>
                  <a:lnTo>
                    <a:pt x="0" y="572142"/>
                  </a:lnTo>
                  <a:lnTo>
                    <a:pt x="143036" y="28607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145991"/>
            </a:solidFill>
            <a:ln>
              <a:noFill/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dk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231936" tIns="177800" rIns="231935" bIns="177800" numCol="1" spcCol="1270" anchor="ctr" anchorCtr="0">
              <a:noAutofit/>
            </a:bodyPr>
            <a:lstStyle/>
            <a:p>
              <a:pPr marL="0" lvl="0" indent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1400" kern="1200" dirty="0"/>
            </a:p>
          </p:txBody>
        </p:sp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8C2D274B-CAFA-4C98-B42A-EEB845F5946F}"/>
                </a:ext>
              </a:extLst>
            </p:cNvPr>
            <p:cNvSpPr/>
            <p:nvPr/>
          </p:nvSpPr>
          <p:spPr>
            <a:xfrm>
              <a:off x="2656641" y="4000186"/>
              <a:ext cx="2253366" cy="548985"/>
            </a:xfrm>
            <a:custGeom>
              <a:avLst/>
              <a:gdLst>
                <a:gd name="connsiteX0" fmla="*/ 0 w 1926038"/>
                <a:gd name="connsiteY0" fmla="*/ 0 h 1055856"/>
                <a:gd name="connsiteX1" fmla="*/ 1926038 w 1926038"/>
                <a:gd name="connsiteY1" fmla="*/ 0 h 1055856"/>
                <a:gd name="connsiteX2" fmla="*/ 1926038 w 1926038"/>
                <a:gd name="connsiteY2" fmla="*/ 1055856 h 1055856"/>
                <a:gd name="connsiteX3" fmla="*/ 0 w 1926038"/>
                <a:gd name="connsiteY3" fmla="*/ 1055856 h 1055856"/>
                <a:gd name="connsiteX4" fmla="*/ 0 w 1926038"/>
                <a:gd name="connsiteY4" fmla="*/ 0 h 10558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926038" h="1055856">
                  <a:moveTo>
                    <a:pt x="0" y="0"/>
                  </a:moveTo>
                  <a:lnTo>
                    <a:pt x="1926038" y="0"/>
                  </a:lnTo>
                  <a:lnTo>
                    <a:pt x="1926038" y="1055856"/>
                  </a:lnTo>
                  <a:lnTo>
                    <a:pt x="0" y="1055856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2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2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0" tIns="0" rIns="0" bIns="0" numCol="1" spcCol="1270" anchor="t" anchorCtr="0">
              <a:noAutofit/>
            </a:bodyPr>
            <a:lstStyle/>
            <a:p>
              <a:pPr marL="0" lvl="0" indent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sr-Cyrl-RS" sz="1500" b="1" kern="12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Мастер студије</a:t>
              </a:r>
              <a:endParaRPr lang="en-US" sz="1500" b="1" kern="1200" dirty="0">
                <a:solidFill>
                  <a:schemeClr val="tx1">
                    <a:lumMod val="65000"/>
                    <a:lumOff val="3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endParaRPr>
            </a:p>
          </p:txBody>
        </p:sp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E5EACB50-8955-48E4-9056-D73ED79F18FC}"/>
                </a:ext>
              </a:extLst>
            </p:cNvPr>
            <p:cNvSpPr/>
            <p:nvPr/>
          </p:nvSpPr>
          <p:spPr>
            <a:xfrm>
              <a:off x="4910015" y="5602758"/>
              <a:ext cx="2371968" cy="572142"/>
            </a:xfrm>
            <a:custGeom>
              <a:avLst/>
              <a:gdLst>
                <a:gd name="connsiteX0" fmla="*/ 0 w 2371968"/>
                <a:gd name="connsiteY0" fmla="*/ 0 h 572142"/>
                <a:gd name="connsiteX1" fmla="*/ 2228933 w 2371968"/>
                <a:gd name="connsiteY1" fmla="*/ 0 h 572142"/>
                <a:gd name="connsiteX2" fmla="*/ 2371968 w 2371968"/>
                <a:gd name="connsiteY2" fmla="*/ 286071 h 572142"/>
                <a:gd name="connsiteX3" fmla="*/ 2228933 w 2371968"/>
                <a:gd name="connsiteY3" fmla="*/ 572142 h 572142"/>
                <a:gd name="connsiteX4" fmla="*/ 0 w 2371968"/>
                <a:gd name="connsiteY4" fmla="*/ 572142 h 572142"/>
                <a:gd name="connsiteX5" fmla="*/ 143036 w 2371968"/>
                <a:gd name="connsiteY5" fmla="*/ 286071 h 572142"/>
                <a:gd name="connsiteX6" fmla="*/ 0 w 2371968"/>
                <a:gd name="connsiteY6" fmla="*/ 0 h 5721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371968" h="572142">
                  <a:moveTo>
                    <a:pt x="0" y="0"/>
                  </a:moveTo>
                  <a:lnTo>
                    <a:pt x="2228933" y="0"/>
                  </a:lnTo>
                  <a:lnTo>
                    <a:pt x="2371968" y="286071"/>
                  </a:lnTo>
                  <a:lnTo>
                    <a:pt x="2228933" y="572142"/>
                  </a:lnTo>
                  <a:lnTo>
                    <a:pt x="0" y="572142"/>
                  </a:lnTo>
                  <a:lnTo>
                    <a:pt x="143036" y="28607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145991"/>
            </a:solidFill>
            <a:ln>
              <a:noFill/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dk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231936" tIns="177800" rIns="231935" bIns="177800" numCol="1" spcCol="1270" anchor="ctr" anchorCtr="0">
              <a:noAutofit/>
            </a:bodyPr>
            <a:lstStyle/>
            <a:p>
              <a:pPr marL="0" lvl="0" indent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1400" kern="1200" dirty="0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4F955079-5934-4853-ACB1-BE6230903756}"/>
                </a:ext>
              </a:extLst>
            </p:cNvPr>
            <p:cNvSpPr/>
            <p:nvPr/>
          </p:nvSpPr>
          <p:spPr>
            <a:xfrm>
              <a:off x="4932824" y="4000186"/>
              <a:ext cx="2230541" cy="548985"/>
            </a:xfrm>
            <a:custGeom>
              <a:avLst/>
              <a:gdLst>
                <a:gd name="connsiteX0" fmla="*/ 0 w 1926038"/>
                <a:gd name="connsiteY0" fmla="*/ 0 h 1055856"/>
                <a:gd name="connsiteX1" fmla="*/ 1926038 w 1926038"/>
                <a:gd name="connsiteY1" fmla="*/ 0 h 1055856"/>
                <a:gd name="connsiteX2" fmla="*/ 1926038 w 1926038"/>
                <a:gd name="connsiteY2" fmla="*/ 1055856 h 1055856"/>
                <a:gd name="connsiteX3" fmla="*/ 0 w 1926038"/>
                <a:gd name="connsiteY3" fmla="*/ 1055856 h 1055856"/>
                <a:gd name="connsiteX4" fmla="*/ 0 w 1926038"/>
                <a:gd name="connsiteY4" fmla="*/ 0 h 10558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926038" h="1055856">
                  <a:moveTo>
                    <a:pt x="0" y="0"/>
                  </a:moveTo>
                  <a:lnTo>
                    <a:pt x="1926038" y="0"/>
                  </a:lnTo>
                  <a:lnTo>
                    <a:pt x="1926038" y="1055856"/>
                  </a:lnTo>
                  <a:lnTo>
                    <a:pt x="0" y="1055856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2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2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0" tIns="0" rIns="0" bIns="0" numCol="1" spcCol="1270" anchor="t" anchorCtr="0">
              <a:noAutofit/>
            </a:bodyPr>
            <a:lstStyle/>
            <a:p>
              <a:pPr marL="0" lvl="0" indent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sr-Cyrl-RS" sz="1500" b="1" kern="12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Докторске студије</a:t>
              </a:r>
              <a:endParaRPr lang="en-US" sz="1500" b="1" kern="1200" dirty="0">
                <a:solidFill>
                  <a:schemeClr val="tx1">
                    <a:lumMod val="65000"/>
                    <a:lumOff val="3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endParaRPr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4A1AE031-ED5F-45D5-9D35-C7090F9DA400}"/>
                </a:ext>
              </a:extLst>
            </p:cNvPr>
            <p:cNvSpPr/>
            <p:nvPr/>
          </p:nvSpPr>
          <p:spPr>
            <a:xfrm>
              <a:off x="7163385" y="5602758"/>
              <a:ext cx="2371968" cy="572142"/>
            </a:xfrm>
            <a:custGeom>
              <a:avLst/>
              <a:gdLst>
                <a:gd name="connsiteX0" fmla="*/ 0 w 2371968"/>
                <a:gd name="connsiteY0" fmla="*/ 0 h 572142"/>
                <a:gd name="connsiteX1" fmla="*/ 2228933 w 2371968"/>
                <a:gd name="connsiteY1" fmla="*/ 0 h 572142"/>
                <a:gd name="connsiteX2" fmla="*/ 2371968 w 2371968"/>
                <a:gd name="connsiteY2" fmla="*/ 286071 h 572142"/>
                <a:gd name="connsiteX3" fmla="*/ 2228933 w 2371968"/>
                <a:gd name="connsiteY3" fmla="*/ 572142 h 572142"/>
                <a:gd name="connsiteX4" fmla="*/ 0 w 2371968"/>
                <a:gd name="connsiteY4" fmla="*/ 572142 h 572142"/>
                <a:gd name="connsiteX5" fmla="*/ 143036 w 2371968"/>
                <a:gd name="connsiteY5" fmla="*/ 286071 h 572142"/>
                <a:gd name="connsiteX6" fmla="*/ 0 w 2371968"/>
                <a:gd name="connsiteY6" fmla="*/ 0 h 5721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371968" h="572142">
                  <a:moveTo>
                    <a:pt x="0" y="0"/>
                  </a:moveTo>
                  <a:lnTo>
                    <a:pt x="2228933" y="0"/>
                  </a:lnTo>
                  <a:lnTo>
                    <a:pt x="2371968" y="286071"/>
                  </a:lnTo>
                  <a:lnTo>
                    <a:pt x="2228933" y="572142"/>
                  </a:lnTo>
                  <a:lnTo>
                    <a:pt x="0" y="572142"/>
                  </a:lnTo>
                  <a:lnTo>
                    <a:pt x="143036" y="28607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145991"/>
            </a:solidFill>
            <a:ln>
              <a:noFill/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dk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231936" tIns="177800" rIns="231935" bIns="177800" numCol="1" spcCol="1270" anchor="ctr" anchorCtr="0">
              <a:noAutofit/>
            </a:bodyPr>
            <a:lstStyle/>
            <a:p>
              <a:pPr marL="0" lvl="0" indent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1400" kern="1200" dirty="0"/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4D0A33F6-73BB-4DEC-A625-0FE17443BF61}"/>
                </a:ext>
              </a:extLst>
            </p:cNvPr>
            <p:cNvSpPr/>
            <p:nvPr/>
          </p:nvSpPr>
          <p:spPr>
            <a:xfrm>
              <a:off x="7198207" y="4000186"/>
              <a:ext cx="2236822" cy="548985"/>
            </a:xfrm>
            <a:custGeom>
              <a:avLst/>
              <a:gdLst>
                <a:gd name="connsiteX0" fmla="*/ 0 w 1926038"/>
                <a:gd name="connsiteY0" fmla="*/ 0 h 1055856"/>
                <a:gd name="connsiteX1" fmla="*/ 1926038 w 1926038"/>
                <a:gd name="connsiteY1" fmla="*/ 0 h 1055856"/>
                <a:gd name="connsiteX2" fmla="*/ 1926038 w 1926038"/>
                <a:gd name="connsiteY2" fmla="*/ 1055856 h 1055856"/>
                <a:gd name="connsiteX3" fmla="*/ 0 w 1926038"/>
                <a:gd name="connsiteY3" fmla="*/ 1055856 h 1055856"/>
                <a:gd name="connsiteX4" fmla="*/ 0 w 1926038"/>
                <a:gd name="connsiteY4" fmla="*/ 0 h 10558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926038" h="1055856">
                  <a:moveTo>
                    <a:pt x="0" y="0"/>
                  </a:moveTo>
                  <a:lnTo>
                    <a:pt x="1926038" y="0"/>
                  </a:lnTo>
                  <a:lnTo>
                    <a:pt x="1926038" y="1055856"/>
                  </a:lnTo>
                  <a:lnTo>
                    <a:pt x="0" y="1055856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2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2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0" tIns="0" rIns="0" bIns="0" numCol="1" spcCol="1270" anchor="t" anchorCtr="0">
              <a:noAutofit/>
            </a:bodyPr>
            <a:lstStyle/>
            <a:p>
              <a:pPr marL="0" lvl="0" indent="0" algn="l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sr-Cyrl-RS" sz="1500" b="1" kern="12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   Запослен у </a:t>
              </a:r>
              <a:endParaRPr lang="en-US" sz="1500" b="1" kern="1200" dirty="0">
                <a:solidFill>
                  <a:schemeClr val="tx1">
                    <a:lumMod val="65000"/>
                    <a:lumOff val="3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endParaRPr>
            </a:p>
          </p:txBody>
        </p:sp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9FA89165-C1F0-44B9-A25C-513104A1E9B5}"/>
                </a:ext>
              </a:extLst>
            </p:cNvPr>
            <p:cNvSpPr/>
            <p:nvPr/>
          </p:nvSpPr>
          <p:spPr>
            <a:xfrm>
              <a:off x="9416755" y="5602758"/>
              <a:ext cx="2371968" cy="572142"/>
            </a:xfrm>
            <a:custGeom>
              <a:avLst/>
              <a:gdLst>
                <a:gd name="connsiteX0" fmla="*/ 0 w 2371968"/>
                <a:gd name="connsiteY0" fmla="*/ 0 h 572142"/>
                <a:gd name="connsiteX1" fmla="*/ 2228933 w 2371968"/>
                <a:gd name="connsiteY1" fmla="*/ 0 h 572142"/>
                <a:gd name="connsiteX2" fmla="*/ 2371968 w 2371968"/>
                <a:gd name="connsiteY2" fmla="*/ 286071 h 572142"/>
                <a:gd name="connsiteX3" fmla="*/ 2228933 w 2371968"/>
                <a:gd name="connsiteY3" fmla="*/ 572142 h 572142"/>
                <a:gd name="connsiteX4" fmla="*/ 0 w 2371968"/>
                <a:gd name="connsiteY4" fmla="*/ 572142 h 572142"/>
                <a:gd name="connsiteX5" fmla="*/ 143036 w 2371968"/>
                <a:gd name="connsiteY5" fmla="*/ 286071 h 572142"/>
                <a:gd name="connsiteX6" fmla="*/ 0 w 2371968"/>
                <a:gd name="connsiteY6" fmla="*/ 0 h 5721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371968" h="572142">
                  <a:moveTo>
                    <a:pt x="0" y="0"/>
                  </a:moveTo>
                  <a:lnTo>
                    <a:pt x="2228933" y="0"/>
                  </a:lnTo>
                  <a:lnTo>
                    <a:pt x="2371968" y="286071"/>
                  </a:lnTo>
                  <a:lnTo>
                    <a:pt x="2228933" y="572142"/>
                  </a:lnTo>
                  <a:lnTo>
                    <a:pt x="0" y="572142"/>
                  </a:lnTo>
                  <a:lnTo>
                    <a:pt x="143036" y="28607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145991"/>
            </a:solidFill>
            <a:ln>
              <a:noFill/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dk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231936" tIns="177800" rIns="231935" bIns="177800" numCol="1" spcCol="1270" anchor="ctr" anchorCtr="0">
              <a:noAutofit/>
            </a:bodyPr>
            <a:lstStyle/>
            <a:p>
              <a:pPr marL="0" lvl="0" indent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1400" kern="1200" dirty="0"/>
            </a:p>
          </p:txBody>
        </p:sp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629879E2-62EA-483C-8535-88D1848EB427}"/>
                </a:ext>
              </a:extLst>
            </p:cNvPr>
            <p:cNvSpPr/>
            <p:nvPr/>
          </p:nvSpPr>
          <p:spPr>
            <a:xfrm>
              <a:off x="9416735" y="4000186"/>
              <a:ext cx="2371968" cy="548985"/>
            </a:xfrm>
            <a:custGeom>
              <a:avLst/>
              <a:gdLst>
                <a:gd name="connsiteX0" fmla="*/ 0 w 1926038"/>
                <a:gd name="connsiteY0" fmla="*/ 0 h 1055856"/>
                <a:gd name="connsiteX1" fmla="*/ 1926038 w 1926038"/>
                <a:gd name="connsiteY1" fmla="*/ 0 h 1055856"/>
                <a:gd name="connsiteX2" fmla="*/ 1926038 w 1926038"/>
                <a:gd name="connsiteY2" fmla="*/ 1055856 h 1055856"/>
                <a:gd name="connsiteX3" fmla="*/ 0 w 1926038"/>
                <a:gd name="connsiteY3" fmla="*/ 1055856 h 1055856"/>
                <a:gd name="connsiteX4" fmla="*/ 0 w 1926038"/>
                <a:gd name="connsiteY4" fmla="*/ 0 h 10558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926038" h="1055856">
                  <a:moveTo>
                    <a:pt x="0" y="0"/>
                  </a:moveTo>
                  <a:lnTo>
                    <a:pt x="1926038" y="0"/>
                  </a:lnTo>
                  <a:lnTo>
                    <a:pt x="1926038" y="1055856"/>
                  </a:lnTo>
                  <a:lnTo>
                    <a:pt x="0" y="1055856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2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2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0" tIns="0" rIns="0" bIns="0" numCol="1" spcCol="1270" anchor="t" anchorCtr="0">
              <a:noAutofit/>
            </a:bodyPr>
            <a:lstStyle/>
            <a:p>
              <a:pPr marL="0" lvl="0" indent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sr-Cyrl-RS" sz="1500" b="1" kern="12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Последњи избор у звање</a:t>
              </a:r>
              <a:endParaRPr lang="en-US" sz="1500" b="1" kern="1200" dirty="0">
                <a:solidFill>
                  <a:schemeClr val="tx1">
                    <a:lumMod val="65000"/>
                    <a:lumOff val="3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endParaRPr>
            </a:p>
          </p:txBody>
        </p: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EC8BE968-32A8-4A69-ABB4-ABCEE31549C3}"/>
                </a:ext>
              </a:extLst>
            </p:cNvPr>
            <p:cNvCxnSpPr>
              <a:cxnSpLocks/>
            </p:cNvCxnSpPr>
            <p:nvPr/>
          </p:nvCxnSpPr>
          <p:spPr>
            <a:xfrm>
              <a:off x="403275" y="3732243"/>
              <a:ext cx="0" cy="1670181"/>
            </a:xfrm>
            <a:prstGeom prst="line">
              <a:avLst/>
            </a:prstGeom>
            <a:ln>
              <a:solidFill>
                <a:srgbClr val="14599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13748CDE-B040-4C17-B9E7-43D1EA5CB673}"/>
                </a:ext>
              </a:extLst>
            </p:cNvPr>
            <p:cNvCxnSpPr>
              <a:cxnSpLocks/>
            </p:cNvCxnSpPr>
            <p:nvPr/>
          </p:nvCxnSpPr>
          <p:spPr>
            <a:xfrm>
              <a:off x="2656645" y="3732243"/>
              <a:ext cx="0" cy="1670181"/>
            </a:xfrm>
            <a:prstGeom prst="line">
              <a:avLst/>
            </a:prstGeom>
            <a:ln>
              <a:solidFill>
                <a:srgbClr val="14599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49F2CFAD-0DA4-4F47-961C-A83817CF09F7}"/>
                </a:ext>
              </a:extLst>
            </p:cNvPr>
            <p:cNvCxnSpPr>
              <a:cxnSpLocks/>
            </p:cNvCxnSpPr>
            <p:nvPr/>
          </p:nvCxnSpPr>
          <p:spPr>
            <a:xfrm>
              <a:off x="4910015" y="3732243"/>
              <a:ext cx="0" cy="1670181"/>
            </a:xfrm>
            <a:prstGeom prst="line">
              <a:avLst/>
            </a:prstGeom>
            <a:ln>
              <a:solidFill>
                <a:srgbClr val="14599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B01BA719-8039-449D-8F54-1BDEB7E28147}"/>
                </a:ext>
              </a:extLst>
            </p:cNvPr>
            <p:cNvCxnSpPr>
              <a:cxnSpLocks/>
            </p:cNvCxnSpPr>
            <p:nvPr/>
          </p:nvCxnSpPr>
          <p:spPr>
            <a:xfrm>
              <a:off x="7163385" y="3732243"/>
              <a:ext cx="0" cy="1670181"/>
            </a:xfrm>
            <a:prstGeom prst="line">
              <a:avLst/>
            </a:prstGeom>
            <a:ln>
              <a:solidFill>
                <a:srgbClr val="14599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541093C9-9BF7-4469-85C5-F069F8670DB9}"/>
                </a:ext>
              </a:extLst>
            </p:cNvPr>
            <p:cNvCxnSpPr>
              <a:cxnSpLocks/>
            </p:cNvCxnSpPr>
            <p:nvPr/>
          </p:nvCxnSpPr>
          <p:spPr>
            <a:xfrm>
              <a:off x="9416755" y="3732243"/>
              <a:ext cx="0" cy="1670181"/>
            </a:xfrm>
            <a:prstGeom prst="line">
              <a:avLst/>
            </a:prstGeom>
            <a:ln>
              <a:solidFill>
                <a:srgbClr val="14599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1EEECC2-492D-4864-B8ED-DE606FD2B2F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214243" y="1027318"/>
            <a:ext cx="6174107" cy="436563"/>
          </a:xfrm>
        </p:spPr>
        <p:txBody>
          <a:bodyPr>
            <a:noAutofit/>
          </a:bodyPr>
          <a:lstStyle>
            <a:lvl1pPr marL="0" indent="0">
              <a:buNone/>
              <a:defRPr sz="2400">
                <a:solidFill>
                  <a:srgbClr val="145991"/>
                </a:solidFill>
              </a:defRPr>
            </a:lvl1pPr>
            <a:lvl2pPr marL="324000" indent="0">
              <a:buNone/>
              <a:defRPr/>
            </a:lvl2pPr>
          </a:lstStyle>
          <a:p>
            <a:pPr lvl="0"/>
            <a:r>
              <a:rPr lang="en-US" dirty="0"/>
              <a:t>&lt;</a:t>
            </a:r>
            <a:r>
              <a:rPr lang="sr-Cyrl-RS" dirty="0"/>
              <a:t>име и презиме</a:t>
            </a:r>
            <a:r>
              <a:rPr lang="en-US" dirty="0"/>
              <a:t>&gt;</a:t>
            </a:r>
          </a:p>
        </p:txBody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48233F79-3E94-42A0-B8FC-93D73C818E4E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9685338" y="1797050"/>
            <a:ext cx="1716087" cy="1717675"/>
          </a:xfrm>
        </p:spPr>
        <p:txBody>
          <a:bodyPr/>
          <a:lstStyle>
            <a:lvl1pPr marL="0" indent="0" algn="ctr">
              <a:buFontTx/>
              <a:buNone/>
              <a:defRPr>
                <a:solidFill>
                  <a:srgbClr val="14599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31" name="Text Placeholder 30">
            <a:extLst>
              <a:ext uri="{FF2B5EF4-FFF2-40B4-BE49-F238E27FC236}">
                <a16:creationId xmlns:a16="http://schemas.microsoft.com/office/drawing/2014/main" id="{16EC86CE-D28A-4D4B-B1DF-E58FB4163A36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99797" y="4413250"/>
            <a:ext cx="2021844" cy="989174"/>
          </a:xfrm>
        </p:spPr>
        <p:txBody>
          <a:bodyPr anchor="t">
            <a:normAutofit/>
          </a:bodyPr>
          <a:lstStyle>
            <a:lvl1pPr marL="0" indent="0" algn="ctr">
              <a:buFontTx/>
              <a:buNone/>
              <a:defRPr sz="1400">
                <a:solidFill>
                  <a:srgbClr val="145991"/>
                </a:solidFill>
              </a:defRPr>
            </a:lvl1pPr>
          </a:lstStyle>
          <a:p>
            <a:pPr lvl="0"/>
            <a:r>
              <a:rPr lang="en-US" dirty="0"/>
              <a:t>&lt;</a:t>
            </a:r>
            <a:r>
              <a:rPr lang="sr-Cyrl-RS" dirty="0"/>
              <a:t>институција</a:t>
            </a:r>
            <a:r>
              <a:rPr lang="en-US" dirty="0"/>
              <a:t>&gt;</a:t>
            </a:r>
          </a:p>
        </p:txBody>
      </p:sp>
      <p:sp>
        <p:nvSpPr>
          <p:cNvPr id="32" name="Text Placeholder 30">
            <a:extLst>
              <a:ext uri="{FF2B5EF4-FFF2-40B4-BE49-F238E27FC236}">
                <a16:creationId xmlns:a16="http://schemas.microsoft.com/office/drawing/2014/main" id="{45497E0A-F3A1-4AA2-AB21-583D3E6ABDF6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2871621" y="4413250"/>
            <a:ext cx="2021844" cy="989174"/>
          </a:xfrm>
        </p:spPr>
        <p:txBody>
          <a:bodyPr anchor="t">
            <a:normAutofit/>
          </a:bodyPr>
          <a:lstStyle>
            <a:lvl1pPr marL="0" indent="0" algn="ctr">
              <a:buFontTx/>
              <a:buNone/>
              <a:defRPr sz="1400">
                <a:solidFill>
                  <a:srgbClr val="145991"/>
                </a:solidFill>
              </a:defRPr>
            </a:lvl1pPr>
          </a:lstStyle>
          <a:p>
            <a:pPr lvl="0"/>
            <a:r>
              <a:rPr lang="en-US" dirty="0"/>
              <a:t>&lt;</a:t>
            </a:r>
            <a:r>
              <a:rPr lang="sr-Cyrl-RS" dirty="0"/>
              <a:t>институција</a:t>
            </a:r>
            <a:r>
              <a:rPr lang="en-US" dirty="0"/>
              <a:t>&gt;</a:t>
            </a:r>
          </a:p>
        </p:txBody>
      </p:sp>
      <p:sp>
        <p:nvSpPr>
          <p:cNvPr id="33" name="Text Placeholder 30">
            <a:extLst>
              <a:ext uri="{FF2B5EF4-FFF2-40B4-BE49-F238E27FC236}">
                <a16:creationId xmlns:a16="http://schemas.microsoft.com/office/drawing/2014/main" id="{314AF5B9-30C6-4D53-ACAB-ED56A9F808AD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5057030" y="4413250"/>
            <a:ext cx="2021844" cy="989174"/>
          </a:xfrm>
        </p:spPr>
        <p:txBody>
          <a:bodyPr anchor="t">
            <a:normAutofit/>
          </a:bodyPr>
          <a:lstStyle>
            <a:lvl1pPr marL="0" indent="0" algn="ctr">
              <a:buFontTx/>
              <a:buNone/>
              <a:defRPr sz="1400">
                <a:solidFill>
                  <a:srgbClr val="145991"/>
                </a:solidFill>
              </a:defRPr>
            </a:lvl1pPr>
          </a:lstStyle>
          <a:p>
            <a:pPr lvl="0"/>
            <a:r>
              <a:rPr lang="en-US" dirty="0"/>
              <a:t>&lt;</a:t>
            </a:r>
            <a:r>
              <a:rPr lang="sr-Cyrl-RS" dirty="0"/>
              <a:t>институција</a:t>
            </a:r>
            <a:r>
              <a:rPr lang="en-US" dirty="0"/>
              <a:t>&gt;</a:t>
            </a:r>
          </a:p>
        </p:txBody>
      </p:sp>
      <p:sp>
        <p:nvSpPr>
          <p:cNvPr id="34" name="Text Placeholder 30">
            <a:extLst>
              <a:ext uri="{FF2B5EF4-FFF2-40B4-BE49-F238E27FC236}">
                <a16:creationId xmlns:a16="http://schemas.microsoft.com/office/drawing/2014/main" id="{64C50462-1722-4864-BED5-C99824A5E570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7235689" y="4408750"/>
            <a:ext cx="2021844" cy="989174"/>
          </a:xfrm>
        </p:spPr>
        <p:txBody>
          <a:bodyPr anchor="t">
            <a:normAutofit/>
          </a:bodyPr>
          <a:lstStyle>
            <a:lvl1pPr marL="0" indent="0" algn="ctr">
              <a:buFontTx/>
              <a:buNone/>
              <a:defRPr sz="1400">
                <a:solidFill>
                  <a:srgbClr val="145991"/>
                </a:solidFill>
              </a:defRPr>
            </a:lvl1pPr>
          </a:lstStyle>
          <a:p>
            <a:pPr lvl="0"/>
            <a:r>
              <a:rPr lang="en-US" dirty="0"/>
              <a:t>&lt;</a:t>
            </a:r>
            <a:r>
              <a:rPr lang="sr-Cyrl-RS" dirty="0"/>
              <a:t>лабораторија</a:t>
            </a:r>
            <a:r>
              <a:rPr lang="en-US" dirty="0"/>
              <a:t>&gt;</a:t>
            </a:r>
          </a:p>
        </p:txBody>
      </p: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6F100EC3-AA6C-497D-8A24-804602394597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617538" y="5602288"/>
            <a:ext cx="2179637" cy="573087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1800">
                <a:solidFill>
                  <a:schemeClr val="bg1"/>
                </a:solidFill>
              </a:defRPr>
            </a:lvl1pPr>
          </a:lstStyle>
          <a:p>
            <a:pPr lvl="0"/>
            <a:r>
              <a:rPr lang="sr-Cyrl-RS" dirty="0"/>
              <a:t>20ХХ-20ХХ</a:t>
            </a:r>
            <a:endParaRPr lang="en-US" dirty="0"/>
          </a:p>
        </p:txBody>
      </p:sp>
      <p:sp>
        <p:nvSpPr>
          <p:cNvPr id="38" name="Text Placeholder 35">
            <a:extLst>
              <a:ext uri="{FF2B5EF4-FFF2-40B4-BE49-F238E27FC236}">
                <a16:creationId xmlns:a16="http://schemas.microsoft.com/office/drawing/2014/main" id="{633FD0D7-52F9-4458-9684-626FB9D9377B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2792724" y="5600408"/>
            <a:ext cx="2179637" cy="573087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1800">
                <a:solidFill>
                  <a:schemeClr val="bg1"/>
                </a:solidFill>
              </a:defRPr>
            </a:lvl1pPr>
          </a:lstStyle>
          <a:p>
            <a:pPr lvl="0"/>
            <a:r>
              <a:rPr lang="sr-Cyrl-RS" dirty="0"/>
              <a:t>20ХХ-20ХХ</a:t>
            </a:r>
            <a:endParaRPr lang="en-US" dirty="0"/>
          </a:p>
        </p:txBody>
      </p:sp>
      <p:sp>
        <p:nvSpPr>
          <p:cNvPr id="39" name="Text Placeholder 35">
            <a:extLst>
              <a:ext uri="{FF2B5EF4-FFF2-40B4-BE49-F238E27FC236}">
                <a16:creationId xmlns:a16="http://schemas.microsoft.com/office/drawing/2014/main" id="{E5C87C97-5E95-49E9-99F4-B0ECA56AA945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4967560" y="5600408"/>
            <a:ext cx="2179637" cy="573087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1800">
                <a:solidFill>
                  <a:schemeClr val="bg1"/>
                </a:solidFill>
              </a:defRPr>
            </a:lvl1pPr>
          </a:lstStyle>
          <a:p>
            <a:pPr lvl="0"/>
            <a:r>
              <a:rPr lang="sr-Cyrl-RS" dirty="0"/>
              <a:t>20ХХ-20ХХ</a:t>
            </a:r>
            <a:endParaRPr lang="en-US" dirty="0"/>
          </a:p>
        </p:txBody>
      </p:sp>
      <p:sp>
        <p:nvSpPr>
          <p:cNvPr id="40" name="Text Placeholder 35">
            <a:extLst>
              <a:ext uri="{FF2B5EF4-FFF2-40B4-BE49-F238E27FC236}">
                <a16:creationId xmlns:a16="http://schemas.microsoft.com/office/drawing/2014/main" id="{3B9949A4-3035-4555-B9DC-814CF9160A91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7137945" y="5602288"/>
            <a:ext cx="2179637" cy="573087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1800">
                <a:solidFill>
                  <a:schemeClr val="bg1"/>
                </a:solidFill>
              </a:defRPr>
            </a:lvl1pPr>
          </a:lstStyle>
          <a:p>
            <a:pPr lvl="0"/>
            <a:r>
              <a:rPr lang="sr-Cyrl-RS" dirty="0"/>
              <a:t>20ХХ</a:t>
            </a:r>
            <a:endParaRPr lang="en-US" dirty="0"/>
          </a:p>
        </p:txBody>
      </p:sp>
      <p:sp>
        <p:nvSpPr>
          <p:cNvPr id="41" name="Text Placeholder 35">
            <a:extLst>
              <a:ext uri="{FF2B5EF4-FFF2-40B4-BE49-F238E27FC236}">
                <a16:creationId xmlns:a16="http://schemas.microsoft.com/office/drawing/2014/main" id="{EE41092A-6A8C-44D0-B0FC-7FA186476123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9314975" y="5602288"/>
            <a:ext cx="2179637" cy="573087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1800">
                <a:solidFill>
                  <a:schemeClr val="bg1"/>
                </a:solidFill>
              </a:defRPr>
            </a:lvl1pPr>
          </a:lstStyle>
          <a:p>
            <a:pPr lvl="0"/>
            <a:r>
              <a:rPr lang="sr-Cyrl-RS" dirty="0"/>
              <a:t>20ХХ</a:t>
            </a:r>
            <a:endParaRPr lang="en-US" dirty="0"/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4D1C90B7-A24F-4DFB-8D74-8D2EBF0E9162}"/>
              </a:ext>
            </a:extLst>
          </p:cNvPr>
          <p:cNvSpPr txBox="1"/>
          <p:nvPr userDrawn="1"/>
        </p:nvSpPr>
        <p:spPr>
          <a:xfrm>
            <a:off x="551789" y="2734590"/>
            <a:ext cx="314313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Cyrl-RS" dirty="0">
                <a:solidFill>
                  <a:schemeClr val="tx1">
                    <a:lumMod val="65000"/>
                    <a:lumOff val="3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Место и година рођења </a:t>
            </a:r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44" name="Text Placeholder 43">
            <a:extLst>
              <a:ext uri="{FF2B5EF4-FFF2-40B4-BE49-F238E27FC236}">
                <a16:creationId xmlns:a16="http://schemas.microsoft.com/office/drawing/2014/main" id="{277E8C1F-BAAE-4387-AF75-65FE1CF31C42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3695700" y="2735263"/>
            <a:ext cx="4801378" cy="366712"/>
          </a:xfrm>
        </p:spPr>
        <p:txBody>
          <a:bodyPr/>
          <a:lstStyle>
            <a:lvl1pPr marL="0" indent="0">
              <a:buFontTx/>
              <a:buNone/>
              <a:defRPr>
                <a:solidFill>
                  <a:srgbClr val="145991"/>
                </a:solidFill>
              </a:defRPr>
            </a:lvl1pPr>
          </a:lstStyle>
          <a:p>
            <a:pPr lvl="0"/>
            <a:r>
              <a:rPr lang="en-US" dirty="0"/>
              <a:t>&lt;</a:t>
            </a:r>
            <a:r>
              <a:rPr lang="sr-Cyrl-RS" dirty="0"/>
              <a:t>место</a:t>
            </a:r>
            <a:r>
              <a:rPr lang="en-US" dirty="0"/>
              <a:t>&gt;</a:t>
            </a:r>
            <a:r>
              <a:rPr lang="sr-Cyrl-RS" dirty="0"/>
              <a:t>, </a:t>
            </a:r>
            <a:r>
              <a:rPr lang="en-US" dirty="0"/>
              <a:t>&lt;</a:t>
            </a:r>
            <a:r>
              <a:rPr lang="sr-Cyrl-RS" dirty="0"/>
              <a:t>година</a:t>
            </a:r>
            <a:r>
              <a:rPr lang="en-US" dirty="0"/>
              <a:t>&gt;</a:t>
            </a:r>
          </a:p>
        </p:txBody>
      </p:sp>
    </p:spTree>
    <p:extLst>
      <p:ext uri="{BB962C8B-B14F-4D97-AF65-F5344CB8AC3E}">
        <p14:creationId xmlns:p14="http://schemas.microsoft.com/office/powerpoint/2010/main" val="6699067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Најистакнутије научно достигнућ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81192" y="492606"/>
            <a:ext cx="11029616" cy="526569"/>
          </a:xfrm>
        </p:spPr>
        <p:txBody>
          <a:bodyPr>
            <a:normAutofit/>
          </a:bodyPr>
          <a:lstStyle>
            <a:lvl1pPr>
              <a:defRPr sz="2600" b="1">
                <a:latin typeface="Verdana" panose="020B0604030504040204" pitchFamily="34" charset="0"/>
                <a:ea typeface="Verdana" panose="020B0604030504040204" pitchFamily="34" charset="0"/>
              </a:defRPr>
            </a:lvl1pPr>
          </a:lstStyle>
          <a:p>
            <a:r>
              <a:rPr lang="sr-Cyrl-RS" dirty="0"/>
              <a:t>(</a:t>
            </a:r>
            <a:r>
              <a:rPr lang="sr-Cyrl-RS" dirty="0" err="1"/>
              <a:t>ре</a:t>
            </a:r>
            <a:r>
              <a:rPr lang="sr-Cyrl-RS" dirty="0"/>
              <a:t>)избор у звање </a:t>
            </a:r>
            <a:r>
              <a:rPr lang="en-US" dirty="0"/>
              <a:t>&lt;</a:t>
            </a:r>
            <a:r>
              <a:rPr lang="sr-Cyrl-RS" dirty="0"/>
              <a:t>звање</a:t>
            </a:r>
            <a:r>
              <a:rPr lang="en-US" dirty="0"/>
              <a:t>&gt;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581192" y="2340864"/>
            <a:ext cx="11029615" cy="3634486"/>
          </a:xfrm>
        </p:spPr>
        <p:txBody>
          <a:bodyPr anchor="t"/>
          <a:lstStyle>
            <a:lvl1pPr marL="306000" indent="-306000">
              <a:buClr>
                <a:srgbClr val="145991"/>
              </a:buClr>
              <a:buFont typeface="Century Gothic" panose="020B0502020202020204" pitchFamily="34" charset="0"/>
              <a:buChar char="◦"/>
              <a:defRPr>
                <a:latin typeface="Verdana" panose="020B0604030504040204" pitchFamily="34" charset="0"/>
                <a:ea typeface="Verdana" panose="020B0604030504040204" pitchFamily="34" charset="0"/>
              </a:defRPr>
            </a:lvl1pPr>
            <a:lvl2pPr marL="630000" indent="-306000">
              <a:buClr>
                <a:srgbClr val="145991"/>
              </a:buClr>
              <a:buFont typeface="Century Gothic" panose="020B0502020202020204" pitchFamily="34" charset="0"/>
              <a:buChar char="◦"/>
              <a:defRPr>
                <a:latin typeface="Verdana" panose="020B0604030504040204" pitchFamily="34" charset="0"/>
                <a:ea typeface="Verdana" panose="020B0604030504040204" pitchFamily="34" charset="0"/>
              </a:defRPr>
            </a:lvl2pPr>
            <a:lvl3pPr marL="900000" indent="-270000">
              <a:buClr>
                <a:srgbClr val="145991"/>
              </a:buClr>
              <a:buFont typeface="Century Gothic" panose="020B0502020202020204" pitchFamily="34" charset="0"/>
              <a:buChar char="◦"/>
              <a:defRPr>
                <a:latin typeface="Verdana" panose="020B0604030504040204" pitchFamily="34" charset="0"/>
                <a:ea typeface="Verdana" panose="020B0604030504040204" pitchFamily="34" charset="0"/>
              </a:defRPr>
            </a:lvl3pPr>
            <a:lvl4pPr marL="1242000" indent="-234000">
              <a:buClr>
                <a:srgbClr val="145991"/>
              </a:buClr>
              <a:buFont typeface="Century Gothic" panose="020B0502020202020204" pitchFamily="34" charset="0"/>
              <a:buChar char="◦"/>
              <a:defRPr>
                <a:latin typeface="Verdana" panose="020B0604030504040204" pitchFamily="34" charset="0"/>
                <a:ea typeface="Verdana" panose="020B0604030504040204" pitchFamily="34" charset="0"/>
              </a:defRPr>
            </a:lvl4pPr>
            <a:lvl5pPr marL="1602000" indent="-234000">
              <a:buClr>
                <a:srgbClr val="145991"/>
              </a:buClr>
              <a:buFont typeface="Century Gothic" panose="020B0502020202020204" pitchFamily="34" charset="0"/>
              <a:buChar char="◦"/>
              <a:defRPr>
                <a:latin typeface="Verdana" panose="020B0604030504040204" pitchFamily="34" charset="0"/>
                <a:ea typeface="Verdana" panose="020B0604030504040204" pitchFamily="34" charset="0"/>
              </a:defRPr>
            </a:lvl5pPr>
          </a:lstStyle>
          <a:p>
            <a:pPr lvl="0"/>
            <a:r>
              <a:rPr lang="ru-RU" dirty="0"/>
              <a:t>Изабрати и укратко описати једно достигнуће које је кандидат остварио у периоду након претходног избора у звање. Дати кратак опис и прокоментарисати његов значај у односу на област истраживања. Представити на максимално два слајда уз коришћење слика/дијаграма, уколико је то могуће.</a:t>
            </a:r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02B78BF7-69D3-4CE0-A631-50EFD41EEE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7456E25-33D3-42F7-9AFC-30AFE47DC50B}"/>
              </a:ext>
            </a:extLst>
          </p:cNvPr>
          <p:cNvSpPr txBox="1"/>
          <p:nvPr userDrawn="1"/>
        </p:nvSpPr>
        <p:spPr>
          <a:xfrm>
            <a:off x="581192" y="1019175"/>
            <a:ext cx="1102961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Cyrl-R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Кандидат</a:t>
            </a:r>
            <a:endParaRPr lang="en-US" sz="2400" dirty="0">
              <a:solidFill>
                <a:schemeClr val="tx1">
                  <a:lumMod val="75000"/>
                  <a:lumOff val="25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pic>
        <p:nvPicPr>
          <p:cNvPr id="11" name="Picture 2">
            <a:extLst>
              <a:ext uri="{FF2B5EF4-FFF2-40B4-BE49-F238E27FC236}">
                <a16:creationId xmlns:a16="http://schemas.microsoft.com/office/drawing/2014/main" id="{9EFAEF35-6745-4BC2-913D-5AC359985729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50170" y="165932"/>
            <a:ext cx="1365250" cy="11826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13" name="Title 1">
            <a:extLst>
              <a:ext uri="{FF2B5EF4-FFF2-40B4-BE49-F238E27FC236}">
                <a16:creationId xmlns:a16="http://schemas.microsoft.com/office/drawing/2014/main" id="{9EDB4143-BC99-479C-B616-B4FF1F970941}"/>
              </a:ext>
            </a:extLst>
          </p:cNvPr>
          <p:cNvSpPr txBox="1">
            <a:spLocks/>
          </p:cNvSpPr>
          <p:nvPr userDrawn="1"/>
        </p:nvSpPr>
        <p:spPr>
          <a:xfrm>
            <a:off x="581192" y="1797184"/>
            <a:ext cx="11029616" cy="526569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4572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2600" b="1" kern="1200" cap="all">
                <a:solidFill>
                  <a:schemeClr val="tx1">
                    <a:lumMod val="75000"/>
                    <a:lumOff val="2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sr-Cyrl-RS" sz="2400" b="0" spc="0" baseline="0" dirty="0">
                <a:solidFill>
                  <a:schemeClr val="tx1">
                    <a:lumMod val="65000"/>
                    <a:lumOff val="3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Најистакнутије научно достигнуће</a:t>
            </a:r>
            <a:endParaRPr lang="en-US" sz="2400" b="0" spc="0" baseline="0" dirty="0"/>
          </a:p>
        </p:txBody>
      </p:sp>
      <p:sp>
        <p:nvSpPr>
          <p:cNvPr id="12" name="Text Placeholder 4">
            <a:extLst>
              <a:ext uri="{FF2B5EF4-FFF2-40B4-BE49-F238E27FC236}">
                <a16:creationId xmlns:a16="http://schemas.microsoft.com/office/drawing/2014/main" id="{E768E53E-5274-4DFB-9AE9-A5E6FBC709E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214243" y="1027318"/>
            <a:ext cx="6174107" cy="436563"/>
          </a:xfrm>
        </p:spPr>
        <p:txBody>
          <a:bodyPr>
            <a:noAutofit/>
          </a:bodyPr>
          <a:lstStyle>
            <a:lvl1pPr marL="0" indent="0">
              <a:buNone/>
              <a:defRPr sz="2400">
                <a:solidFill>
                  <a:srgbClr val="145991"/>
                </a:solidFill>
              </a:defRPr>
            </a:lvl1pPr>
            <a:lvl2pPr marL="324000" indent="0">
              <a:buNone/>
              <a:defRPr/>
            </a:lvl2pPr>
          </a:lstStyle>
          <a:p>
            <a:pPr lvl="0"/>
            <a:r>
              <a:rPr lang="en-US" dirty="0"/>
              <a:t>&lt;</a:t>
            </a:r>
            <a:r>
              <a:rPr lang="sr-Cyrl-RS" dirty="0"/>
              <a:t>име и презиме</a:t>
            </a:r>
            <a:r>
              <a:rPr lang="en-US" dirty="0"/>
              <a:t>&gt;</a:t>
            </a:r>
          </a:p>
        </p:txBody>
      </p:sp>
    </p:spTree>
    <p:extLst>
      <p:ext uri="{BB962C8B-B14F-4D97-AF65-F5344CB8AC3E}">
        <p14:creationId xmlns:p14="http://schemas.microsoft.com/office/powerpoint/2010/main" val="37651134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Квантитативни резулта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81192" y="492606"/>
            <a:ext cx="11029616" cy="526569"/>
          </a:xfrm>
        </p:spPr>
        <p:txBody>
          <a:bodyPr>
            <a:normAutofit/>
          </a:bodyPr>
          <a:lstStyle>
            <a:lvl1pPr>
              <a:defRPr sz="2600" b="1">
                <a:latin typeface="Verdana" panose="020B0604030504040204" pitchFamily="34" charset="0"/>
                <a:ea typeface="Verdana" panose="020B0604030504040204" pitchFamily="34" charset="0"/>
              </a:defRPr>
            </a:lvl1pPr>
          </a:lstStyle>
          <a:p>
            <a:r>
              <a:rPr lang="sr-Cyrl-RS" dirty="0"/>
              <a:t>(</a:t>
            </a:r>
            <a:r>
              <a:rPr lang="sr-Cyrl-RS" dirty="0" err="1"/>
              <a:t>ре</a:t>
            </a:r>
            <a:r>
              <a:rPr lang="sr-Cyrl-RS" dirty="0"/>
              <a:t>)избор у звање </a:t>
            </a:r>
            <a:r>
              <a:rPr lang="en-US" dirty="0"/>
              <a:t>&lt;</a:t>
            </a:r>
            <a:r>
              <a:rPr lang="sr-Cyrl-RS" dirty="0"/>
              <a:t>звање</a:t>
            </a:r>
            <a:r>
              <a:rPr lang="en-US" dirty="0"/>
              <a:t>&gt;</a:t>
            </a:r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02B78BF7-69D3-4CE0-A631-50EFD41EEE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7456E25-33D3-42F7-9AFC-30AFE47DC50B}"/>
              </a:ext>
            </a:extLst>
          </p:cNvPr>
          <p:cNvSpPr txBox="1"/>
          <p:nvPr userDrawn="1"/>
        </p:nvSpPr>
        <p:spPr>
          <a:xfrm>
            <a:off x="581192" y="1019175"/>
            <a:ext cx="1102961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Cyrl-R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Кандидат</a:t>
            </a:r>
            <a:endParaRPr lang="en-US" sz="2400" dirty="0">
              <a:solidFill>
                <a:schemeClr val="tx1">
                  <a:lumMod val="75000"/>
                  <a:lumOff val="25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pic>
        <p:nvPicPr>
          <p:cNvPr id="11" name="Picture 2">
            <a:extLst>
              <a:ext uri="{FF2B5EF4-FFF2-40B4-BE49-F238E27FC236}">
                <a16:creationId xmlns:a16="http://schemas.microsoft.com/office/drawing/2014/main" id="{9EFAEF35-6745-4BC2-913D-5AC359985729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50170" y="165932"/>
            <a:ext cx="1365250" cy="11826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12" name="Text Placeholder 4">
            <a:extLst>
              <a:ext uri="{FF2B5EF4-FFF2-40B4-BE49-F238E27FC236}">
                <a16:creationId xmlns:a16="http://schemas.microsoft.com/office/drawing/2014/main" id="{E768E53E-5274-4DFB-9AE9-A5E6FBC709E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214243" y="1027318"/>
            <a:ext cx="6174107" cy="436563"/>
          </a:xfrm>
        </p:spPr>
        <p:txBody>
          <a:bodyPr>
            <a:noAutofit/>
          </a:bodyPr>
          <a:lstStyle>
            <a:lvl1pPr marL="0" indent="0">
              <a:buNone/>
              <a:defRPr sz="2400">
                <a:solidFill>
                  <a:srgbClr val="145991"/>
                </a:solidFill>
              </a:defRPr>
            </a:lvl1pPr>
            <a:lvl2pPr marL="324000" indent="0">
              <a:buNone/>
              <a:defRPr/>
            </a:lvl2pPr>
          </a:lstStyle>
          <a:p>
            <a:pPr lvl="0"/>
            <a:r>
              <a:rPr lang="en-US" dirty="0"/>
              <a:t>&lt;</a:t>
            </a:r>
            <a:r>
              <a:rPr lang="sr-Cyrl-RS" dirty="0"/>
              <a:t>име и презиме</a:t>
            </a:r>
            <a:r>
              <a:rPr lang="en-US" dirty="0"/>
              <a:t>&gt;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DC15A62A-52D3-434B-9B51-58FCC31043E8}"/>
              </a:ext>
            </a:extLst>
          </p:cNvPr>
          <p:cNvSpPr txBox="1">
            <a:spLocks/>
          </p:cNvSpPr>
          <p:nvPr userDrawn="1"/>
        </p:nvSpPr>
        <p:spPr>
          <a:xfrm>
            <a:off x="581192" y="1797184"/>
            <a:ext cx="11029616" cy="526569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4572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2600" b="1" kern="1200" cap="all">
                <a:solidFill>
                  <a:schemeClr val="tx1">
                    <a:lumMod val="75000"/>
                    <a:lumOff val="2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sr-Cyrl-RS" sz="2400" b="0" spc="0" baseline="0" dirty="0">
                <a:solidFill>
                  <a:schemeClr val="tx1">
                    <a:lumMod val="65000"/>
                    <a:lumOff val="3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Квантитативни резултати кандидата</a:t>
            </a:r>
            <a:endParaRPr lang="en-US" sz="2400" b="0" spc="0" baseline="0" dirty="0"/>
          </a:p>
        </p:txBody>
      </p:sp>
    </p:spTree>
    <p:extLst>
      <p:ext uri="{BB962C8B-B14F-4D97-AF65-F5344CB8AC3E}">
        <p14:creationId xmlns:p14="http://schemas.microsoft.com/office/powerpoint/2010/main" val="32679168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Руковођења пројектим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81192" y="492606"/>
            <a:ext cx="11029616" cy="526569"/>
          </a:xfrm>
        </p:spPr>
        <p:txBody>
          <a:bodyPr>
            <a:normAutofit/>
          </a:bodyPr>
          <a:lstStyle>
            <a:lvl1pPr>
              <a:defRPr sz="2600" b="1">
                <a:latin typeface="Verdana" panose="020B0604030504040204" pitchFamily="34" charset="0"/>
                <a:ea typeface="Verdana" panose="020B0604030504040204" pitchFamily="34" charset="0"/>
              </a:defRPr>
            </a:lvl1pPr>
          </a:lstStyle>
          <a:p>
            <a:r>
              <a:rPr lang="sr-Cyrl-RS" dirty="0"/>
              <a:t>(</a:t>
            </a:r>
            <a:r>
              <a:rPr lang="sr-Cyrl-RS" dirty="0" err="1"/>
              <a:t>ре</a:t>
            </a:r>
            <a:r>
              <a:rPr lang="sr-Cyrl-RS" dirty="0"/>
              <a:t>)избор у звање </a:t>
            </a:r>
            <a:r>
              <a:rPr lang="en-US" dirty="0"/>
              <a:t>&lt;</a:t>
            </a:r>
            <a:r>
              <a:rPr lang="sr-Cyrl-RS" dirty="0"/>
              <a:t>звање</a:t>
            </a:r>
            <a:r>
              <a:rPr lang="en-US" dirty="0"/>
              <a:t>&gt;</a:t>
            </a:r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02B78BF7-69D3-4CE0-A631-50EFD41EEE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7456E25-33D3-42F7-9AFC-30AFE47DC50B}"/>
              </a:ext>
            </a:extLst>
          </p:cNvPr>
          <p:cNvSpPr txBox="1"/>
          <p:nvPr userDrawn="1"/>
        </p:nvSpPr>
        <p:spPr>
          <a:xfrm>
            <a:off x="581192" y="1019175"/>
            <a:ext cx="1102961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Cyrl-R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Кандидат</a:t>
            </a:r>
            <a:endParaRPr lang="en-US" sz="2400" dirty="0">
              <a:solidFill>
                <a:schemeClr val="tx1">
                  <a:lumMod val="75000"/>
                  <a:lumOff val="25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pic>
        <p:nvPicPr>
          <p:cNvPr id="11" name="Picture 2">
            <a:extLst>
              <a:ext uri="{FF2B5EF4-FFF2-40B4-BE49-F238E27FC236}">
                <a16:creationId xmlns:a16="http://schemas.microsoft.com/office/drawing/2014/main" id="{9EFAEF35-6745-4BC2-913D-5AC359985729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50170" y="165932"/>
            <a:ext cx="1365250" cy="11826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12" name="Text Placeholder 4">
            <a:extLst>
              <a:ext uri="{FF2B5EF4-FFF2-40B4-BE49-F238E27FC236}">
                <a16:creationId xmlns:a16="http://schemas.microsoft.com/office/drawing/2014/main" id="{E768E53E-5274-4DFB-9AE9-A5E6FBC709E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214243" y="1027318"/>
            <a:ext cx="6174107" cy="436563"/>
          </a:xfrm>
        </p:spPr>
        <p:txBody>
          <a:bodyPr>
            <a:noAutofit/>
          </a:bodyPr>
          <a:lstStyle>
            <a:lvl1pPr marL="0" indent="0">
              <a:buNone/>
              <a:defRPr sz="2400">
                <a:solidFill>
                  <a:srgbClr val="145991"/>
                </a:solidFill>
              </a:defRPr>
            </a:lvl1pPr>
            <a:lvl2pPr marL="324000" indent="0">
              <a:buNone/>
              <a:defRPr/>
            </a:lvl2pPr>
          </a:lstStyle>
          <a:p>
            <a:pPr lvl="0"/>
            <a:r>
              <a:rPr lang="en-US" dirty="0"/>
              <a:t>&lt;</a:t>
            </a:r>
            <a:r>
              <a:rPr lang="sr-Cyrl-RS" dirty="0"/>
              <a:t>име и презиме</a:t>
            </a:r>
            <a:r>
              <a:rPr lang="en-US" dirty="0"/>
              <a:t>&gt;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9EDB4143-BC99-479C-B616-B4FF1F970941}"/>
              </a:ext>
            </a:extLst>
          </p:cNvPr>
          <p:cNvSpPr txBox="1">
            <a:spLocks/>
          </p:cNvSpPr>
          <p:nvPr userDrawn="1"/>
        </p:nvSpPr>
        <p:spPr>
          <a:xfrm>
            <a:off x="581192" y="1542057"/>
            <a:ext cx="11029616" cy="461665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2500"/>
          </a:bodyPr>
          <a:lstStyle>
            <a:lvl1pPr algn="l" defTabSz="4572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2600" b="1" kern="1200" cap="all">
                <a:solidFill>
                  <a:schemeClr val="tx1">
                    <a:lumMod val="75000"/>
                    <a:lumOff val="2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sr-Cyrl-RS" sz="2400" b="0" spc="0" baseline="0" dirty="0">
                <a:solidFill>
                  <a:schemeClr val="tx1">
                    <a:lumMod val="65000"/>
                    <a:lumOff val="3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Руковођење пројектима, </a:t>
            </a:r>
            <a:r>
              <a:rPr lang="sr-Cyrl-RS" sz="2400" b="0" spc="0" baseline="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поТпројекти</a:t>
            </a:r>
            <a:r>
              <a:rPr lang="en-US" sz="2400" b="0" spc="0" baseline="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Ma</a:t>
            </a:r>
            <a:r>
              <a:rPr lang="sr-Cyrl-RS" sz="2400" b="0" spc="0" baseline="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sr-Cyrl-RS" sz="2400" b="0" spc="0" baseline="0" dirty="0">
                <a:solidFill>
                  <a:schemeClr val="tx1">
                    <a:lumMod val="65000"/>
                    <a:lumOff val="3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и </a:t>
            </a:r>
            <a:r>
              <a:rPr lang="sr-Cyrl-RS" sz="2400" b="0" spc="0" baseline="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пројектни</a:t>
            </a:r>
            <a:r>
              <a:rPr lang="en-US" sz="2400" b="0" spc="0" baseline="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m</a:t>
            </a:r>
            <a:r>
              <a:rPr lang="sr-Cyrl-RS" sz="2400" b="0" spc="0" baseline="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задаци</a:t>
            </a:r>
            <a:r>
              <a:rPr lang="en-US" sz="2400" b="0" spc="0" baseline="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M</a:t>
            </a:r>
            <a:endParaRPr lang="en-US" sz="2400" b="0" spc="0" baseline="0" dirty="0"/>
          </a:p>
        </p:txBody>
      </p:sp>
      <p:sp>
        <p:nvSpPr>
          <p:cNvPr id="9" name="Content Placeholder 2"/>
          <p:cNvSpPr>
            <a:spLocks noGrp="1"/>
          </p:cNvSpPr>
          <p:nvPr>
            <p:ph idx="1" hasCustomPrompt="1"/>
          </p:nvPr>
        </p:nvSpPr>
        <p:spPr>
          <a:xfrm>
            <a:off x="581192" y="2302983"/>
            <a:ext cx="11029616" cy="996029"/>
          </a:xfrm>
        </p:spPr>
        <p:txBody>
          <a:bodyPr anchor="t">
            <a:noAutofit/>
          </a:bodyPr>
          <a:lstStyle>
            <a:lvl1pPr marL="171450" marR="0" indent="-171450" algn="l" defTabSz="457200" rtl="0" eaLnBrk="1" fontAlgn="auto" latinLnBrk="0" hangingPunct="1">
              <a:lnSpc>
                <a:spcPct val="110000"/>
              </a:lnSpc>
              <a:spcBef>
                <a:spcPct val="20000"/>
              </a:spcBef>
              <a:spcAft>
                <a:spcPts val="600"/>
              </a:spcAft>
              <a:buClr>
                <a:srgbClr val="145991"/>
              </a:buClr>
              <a:buSzPct val="100000"/>
              <a:buFont typeface="Century Gothic" panose="020B0502020202020204" pitchFamily="34" charset="0"/>
              <a:buChar char="◦"/>
              <a:tabLst/>
              <a:defRPr sz="1800" baseline="0">
                <a:latin typeface="Verdana" panose="020B0604030504040204" pitchFamily="34" charset="0"/>
                <a:ea typeface="Verdana" panose="020B0604030504040204" pitchFamily="34" charset="0"/>
              </a:defRPr>
            </a:lvl1pPr>
            <a:lvl2pPr marL="630000" indent="-306000">
              <a:buClr>
                <a:srgbClr val="145991"/>
              </a:buClr>
              <a:buFont typeface="Century Gothic" panose="020B0502020202020204" pitchFamily="34" charset="0"/>
              <a:buChar char="◦"/>
              <a:defRPr>
                <a:latin typeface="Verdana" panose="020B0604030504040204" pitchFamily="34" charset="0"/>
                <a:ea typeface="Verdana" panose="020B0604030504040204" pitchFamily="34" charset="0"/>
              </a:defRPr>
            </a:lvl2pPr>
            <a:lvl3pPr marL="900000" indent="-270000">
              <a:buClr>
                <a:srgbClr val="145991"/>
              </a:buClr>
              <a:buFont typeface="Century Gothic" panose="020B0502020202020204" pitchFamily="34" charset="0"/>
              <a:buChar char="◦"/>
              <a:defRPr>
                <a:latin typeface="Verdana" panose="020B0604030504040204" pitchFamily="34" charset="0"/>
                <a:ea typeface="Verdana" panose="020B0604030504040204" pitchFamily="34" charset="0"/>
              </a:defRPr>
            </a:lvl3pPr>
            <a:lvl4pPr marL="1242000" indent="-234000">
              <a:buClr>
                <a:srgbClr val="145991"/>
              </a:buClr>
              <a:buFont typeface="Century Gothic" panose="020B0502020202020204" pitchFamily="34" charset="0"/>
              <a:buChar char="◦"/>
              <a:defRPr>
                <a:latin typeface="Verdana" panose="020B0604030504040204" pitchFamily="34" charset="0"/>
                <a:ea typeface="Verdana" panose="020B0604030504040204" pitchFamily="34" charset="0"/>
              </a:defRPr>
            </a:lvl4pPr>
            <a:lvl5pPr marL="1602000" indent="-234000">
              <a:buClr>
                <a:srgbClr val="145991"/>
              </a:buClr>
              <a:buFont typeface="Century Gothic" panose="020B0502020202020204" pitchFamily="34" charset="0"/>
              <a:buChar char="◦"/>
              <a:defRPr>
                <a:latin typeface="Verdana" panose="020B0604030504040204" pitchFamily="34" charset="0"/>
                <a:ea typeface="Verdana" panose="020B0604030504040204" pitchFamily="34" charset="0"/>
              </a:defRPr>
            </a:lvl5pPr>
          </a:lstStyle>
          <a:p>
            <a:pPr lvl="0"/>
            <a:r>
              <a:rPr lang="sr-Cyrl-RS" dirty="0"/>
              <a:t>Навести до </a:t>
            </a:r>
            <a:r>
              <a:rPr lang="sr-Cyrl-RS" dirty="0" smtClean="0"/>
              <a:t>два, </a:t>
            </a:r>
            <a:r>
              <a:rPr lang="sr-Cyrl-RS" dirty="0"/>
              <a:t>по мишљењу Комисије, </a:t>
            </a:r>
            <a:r>
              <a:rPr lang="sr-Cyrl-RS" dirty="0" smtClean="0"/>
              <a:t>најистакнутија </a:t>
            </a:r>
            <a:r>
              <a:rPr lang="sr-Cyrl-RS" dirty="0"/>
              <a:t>пројекта, потпројекта или </a:t>
            </a:r>
            <a:r>
              <a:rPr lang="sr-Cyrl-RS" dirty="0" smtClean="0"/>
              <a:t>пројектна задатка </a:t>
            </a:r>
            <a:r>
              <a:rPr lang="sr-Cyrl-RS" dirty="0"/>
              <a:t>којима је кандидат руководио или руководи.</a:t>
            </a:r>
            <a:endParaRPr lang="en-US" dirty="0"/>
          </a:p>
        </p:txBody>
      </p:sp>
      <p:sp>
        <p:nvSpPr>
          <p:cNvPr id="13" name="Text Placeholder 4">
            <a:extLst>
              <a:ext uri="{FF2B5EF4-FFF2-40B4-BE49-F238E27FC236}">
                <a16:creationId xmlns:a16="http://schemas.microsoft.com/office/drawing/2014/main" id="{7BBB2ABA-68BD-431A-9E8B-A565EAD9F111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32385" y="6423914"/>
            <a:ext cx="10517785" cy="377902"/>
          </a:xfrm>
        </p:spPr>
        <p:txBody>
          <a:bodyPr>
            <a:normAutofit/>
          </a:bodyPr>
          <a:lstStyle>
            <a:lvl1pPr marL="0" indent="0" algn="l">
              <a:buFont typeface="Century Gothic" panose="020B0502020202020204" pitchFamily="34" charset="0"/>
              <a:buNone/>
              <a:defRPr sz="1100" b="1" i="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sr-Cyrl-RS" dirty="0"/>
              <a:t>НАПОМЕНА: СЛАЈД ЈЕ ПОТРЕБНО ПРИКАЗАТИ САМО КОД ИЗБОРА У ЗВАЊЕ ВИШИ НАУЧНИ САРАДНИК ИЛИ НАУЧНИ САВЕТНИК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60595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руковођења пројектима и дисертацијам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81192" y="492606"/>
            <a:ext cx="11029616" cy="526569"/>
          </a:xfrm>
        </p:spPr>
        <p:txBody>
          <a:bodyPr>
            <a:normAutofit/>
          </a:bodyPr>
          <a:lstStyle>
            <a:lvl1pPr>
              <a:defRPr sz="2600" b="1">
                <a:latin typeface="Verdana" panose="020B0604030504040204" pitchFamily="34" charset="0"/>
                <a:ea typeface="Verdana" panose="020B0604030504040204" pitchFamily="34" charset="0"/>
              </a:defRPr>
            </a:lvl1pPr>
          </a:lstStyle>
          <a:p>
            <a:r>
              <a:rPr lang="sr-Cyrl-RS" dirty="0"/>
              <a:t>(</a:t>
            </a:r>
            <a:r>
              <a:rPr lang="sr-Cyrl-RS" dirty="0" err="1"/>
              <a:t>ре</a:t>
            </a:r>
            <a:r>
              <a:rPr lang="sr-Cyrl-RS" dirty="0"/>
              <a:t>)избор у звање </a:t>
            </a:r>
            <a:r>
              <a:rPr lang="en-US" dirty="0"/>
              <a:t>&lt;</a:t>
            </a:r>
            <a:r>
              <a:rPr lang="sr-Cyrl-RS" dirty="0"/>
              <a:t>звање</a:t>
            </a:r>
            <a:r>
              <a:rPr lang="en-US" dirty="0"/>
              <a:t>&gt;</a:t>
            </a:r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02B78BF7-69D3-4CE0-A631-50EFD41EEE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7456E25-33D3-42F7-9AFC-30AFE47DC50B}"/>
              </a:ext>
            </a:extLst>
          </p:cNvPr>
          <p:cNvSpPr txBox="1"/>
          <p:nvPr userDrawn="1"/>
        </p:nvSpPr>
        <p:spPr>
          <a:xfrm>
            <a:off x="581192" y="1019175"/>
            <a:ext cx="1102961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Cyrl-R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Кандидат</a:t>
            </a:r>
            <a:endParaRPr lang="en-US" sz="2400" dirty="0">
              <a:solidFill>
                <a:schemeClr val="tx1">
                  <a:lumMod val="75000"/>
                  <a:lumOff val="25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pic>
        <p:nvPicPr>
          <p:cNvPr id="11" name="Picture 2">
            <a:extLst>
              <a:ext uri="{FF2B5EF4-FFF2-40B4-BE49-F238E27FC236}">
                <a16:creationId xmlns:a16="http://schemas.microsoft.com/office/drawing/2014/main" id="{9EFAEF35-6745-4BC2-913D-5AC359985729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50170" y="165932"/>
            <a:ext cx="1365250" cy="11826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12" name="Text Placeholder 4">
            <a:extLst>
              <a:ext uri="{FF2B5EF4-FFF2-40B4-BE49-F238E27FC236}">
                <a16:creationId xmlns:a16="http://schemas.microsoft.com/office/drawing/2014/main" id="{E768E53E-5274-4DFB-9AE9-A5E6FBC709E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214243" y="1027318"/>
            <a:ext cx="6174107" cy="436563"/>
          </a:xfrm>
        </p:spPr>
        <p:txBody>
          <a:bodyPr>
            <a:noAutofit/>
          </a:bodyPr>
          <a:lstStyle>
            <a:lvl1pPr marL="0" indent="0">
              <a:buNone/>
              <a:defRPr sz="2400">
                <a:solidFill>
                  <a:srgbClr val="145991"/>
                </a:solidFill>
              </a:defRPr>
            </a:lvl1pPr>
            <a:lvl2pPr marL="324000" indent="0">
              <a:buNone/>
              <a:defRPr/>
            </a:lvl2pPr>
          </a:lstStyle>
          <a:p>
            <a:pPr lvl="0"/>
            <a:r>
              <a:rPr lang="en-US" dirty="0"/>
              <a:t>&lt;</a:t>
            </a:r>
            <a:r>
              <a:rPr lang="sr-Cyrl-RS" dirty="0"/>
              <a:t>име и презиме</a:t>
            </a:r>
            <a:r>
              <a:rPr lang="en-US" dirty="0"/>
              <a:t>&gt;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9EDB4143-BC99-479C-B616-B4FF1F970941}"/>
              </a:ext>
            </a:extLst>
          </p:cNvPr>
          <p:cNvSpPr txBox="1">
            <a:spLocks/>
          </p:cNvSpPr>
          <p:nvPr userDrawn="1"/>
        </p:nvSpPr>
        <p:spPr>
          <a:xfrm>
            <a:off x="581192" y="1561255"/>
            <a:ext cx="11029616" cy="526569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2500"/>
          </a:bodyPr>
          <a:lstStyle>
            <a:lvl1pPr algn="l" defTabSz="4572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2600" b="1" kern="1200" cap="all">
                <a:solidFill>
                  <a:schemeClr val="tx1">
                    <a:lumMod val="75000"/>
                    <a:lumOff val="2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sr-Cyrl-RS" sz="2400" b="0" spc="0" baseline="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Руковођење пројектима, поТпројектиМа и пројектниМ задациМА</a:t>
            </a:r>
            <a:endParaRPr lang="en-US" sz="2400" b="0" spc="0" baseline="0" dirty="0"/>
          </a:p>
        </p:txBody>
      </p:sp>
      <p:sp>
        <p:nvSpPr>
          <p:cNvPr id="9" name="Content Placeholder 2"/>
          <p:cNvSpPr>
            <a:spLocks noGrp="1"/>
          </p:cNvSpPr>
          <p:nvPr>
            <p:ph idx="1" hasCustomPrompt="1"/>
          </p:nvPr>
        </p:nvSpPr>
        <p:spPr>
          <a:xfrm>
            <a:off x="581192" y="2132649"/>
            <a:ext cx="11029615" cy="1899332"/>
          </a:xfrm>
        </p:spPr>
        <p:txBody>
          <a:bodyPr anchor="t"/>
          <a:lstStyle>
            <a:lvl1pPr marL="306000" marR="0" indent="-306000" algn="l" defTabSz="457200" rtl="0" eaLnBrk="1" fontAlgn="auto" latinLnBrk="0" hangingPunct="1">
              <a:lnSpc>
                <a:spcPct val="110000"/>
              </a:lnSpc>
              <a:spcBef>
                <a:spcPct val="20000"/>
              </a:spcBef>
              <a:spcAft>
                <a:spcPts val="600"/>
              </a:spcAft>
              <a:buClr>
                <a:srgbClr val="145991"/>
              </a:buClr>
              <a:buSzPct val="100000"/>
              <a:buFont typeface="Century Gothic" panose="020B0502020202020204" pitchFamily="34" charset="0"/>
              <a:buChar char="◦"/>
              <a:tabLst/>
              <a:defRPr baseline="0">
                <a:latin typeface="Verdana" panose="020B0604030504040204" pitchFamily="34" charset="0"/>
                <a:ea typeface="Verdana" panose="020B0604030504040204" pitchFamily="34" charset="0"/>
              </a:defRPr>
            </a:lvl1pPr>
            <a:lvl2pPr marL="630000" indent="-306000">
              <a:buClr>
                <a:srgbClr val="145991"/>
              </a:buClr>
              <a:buFont typeface="Century Gothic" panose="020B0502020202020204" pitchFamily="34" charset="0"/>
              <a:buChar char="◦"/>
              <a:defRPr>
                <a:latin typeface="Verdana" panose="020B0604030504040204" pitchFamily="34" charset="0"/>
                <a:ea typeface="Verdana" panose="020B0604030504040204" pitchFamily="34" charset="0"/>
              </a:defRPr>
            </a:lvl2pPr>
            <a:lvl3pPr marL="900000" indent="-270000">
              <a:buClr>
                <a:srgbClr val="145991"/>
              </a:buClr>
              <a:buFont typeface="Century Gothic" panose="020B0502020202020204" pitchFamily="34" charset="0"/>
              <a:buChar char="◦"/>
              <a:defRPr>
                <a:latin typeface="Verdana" panose="020B0604030504040204" pitchFamily="34" charset="0"/>
                <a:ea typeface="Verdana" panose="020B0604030504040204" pitchFamily="34" charset="0"/>
              </a:defRPr>
            </a:lvl3pPr>
            <a:lvl4pPr marL="1242000" indent="-234000">
              <a:buClr>
                <a:srgbClr val="145991"/>
              </a:buClr>
              <a:buFont typeface="Century Gothic" panose="020B0502020202020204" pitchFamily="34" charset="0"/>
              <a:buChar char="◦"/>
              <a:defRPr>
                <a:latin typeface="Verdana" panose="020B0604030504040204" pitchFamily="34" charset="0"/>
                <a:ea typeface="Verdana" panose="020B0604030504040204" pitchFamily="34" charset="0"/>
              </a:defRPr>
            </a:lvl4pPr>
            <a:lvl5pPr marL="1602000" indent="-234000">
              <a:buClr>
                <a:srgbClr val="145991"/>
              </a:buClr>
              <a:buFont typeface="Century Gothic" panose="020B0502020202020204" pitchFamily="34" charset="0"/>
              <a:buChar char="◦"/>
              <a:defRPr>
                <a:latin typeface="Verdana" panose="020B0604030504040204" pitchFamily="34" charset="0"/>
                <a:ea typeface="Verdana" panose="020B0604030504040204" pitchFamily="34" charset="0"/>
              </a:defRPr>
            </a:lvl5pPr>
          </a:lstStyle>
          <a:p>
            <a:pPr lvl="0"/>
            <a:r>
              <a:rPr lang="sr-Cyrl-RS" dirty="0" smtClean="0"/>
              <a:t>Навести до два, по мишљењу Комисије, најистакнутија пројекта, потпројекта или пројектна задатака којима је кандидат руководио или руководи.</a:t>
            </a:r>
            <a:endParaRPr lang="ru-RU" dirty="0"/>
          </a:p>
        </p:txBody>
      </p:sp>
      <p:sp>
        <p:nvSpPr>
          <p:cNvPr id="14" name="Title 1">
            <a:extLst>
              <a:ext uri="{FF2B5EF4-FFF2-40B4-BE49-F238E27FC236}">
                <a16:creationId xmlns:a16="http://schemas.microsoft.com/office/drawing/2014/main" id="{9EDB4143-BC99-479C-B616-B4FF1F970941}"/>
              </a:ext>
            </a:extLst>
          </p:cNvPr>
          <p:cNvSpPr txBox="1">
            <a:spLocks/>
          </p:cNvSpPr>
          <p:nvPr userDrawn="1"/>
        </p:nvSpPr>
        <p:spPr>
          <a:xfrm>
            <a:off x="581191" y="3993869"/>
            <a:ext cx="11029616" cy="526569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4572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2600" b="1" kern="1200" cap="all">
                <a:solidFill>
                  <a:schemeClr val="tx1">
                    <a:lumMod val="75000"/>
                    <a:lumOff val="2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sr-Cyrl-RS" sz="2400" b="0" spc="0" baseline="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Руковођење ДИсертацијама</a:t>
            </a:r>
            <a:endParaRPr lang="en-US" sz="2400" b="0" spc="0" baseline="0" dirty="0"/>
          </a:p>
        </p:txBody>
      </p:sp>
      <p:sp>
        <p:nvSpPr>
          <p:cNvPr id="13" name="Text Placeholder 4">
            <a:extLst>
              <a:ext uri="{FF2B5EF4-FFF2-40B4-BE49-F238E27FC236}">
                <a16:creationId xmlns:a16="http://schemas.microsoft.com/office/drawing/2014/main" id="{7BBB2ABA-68BD-431A-9E8B-A565EAD9F111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32385" y="6423914"/>
            <a:ext cx="10517785" cy="377902"/>
          </a:xfrm>
        </p:spPr>
        <p:txBody>
          <a:bodyPr>
            <a:normAutofit/>
          </a:bodyPr>
          <a:lstStyle>
            <a:lvl1pPr marL="0" indent="0" algn="l">
              <a:buFont typeface="Century Gothic" panose="020B0502020202020204" pitchFamily="34" charset="0"/>
              <a:buNone/>
              <a:defRPr sz="1100" b="1" i="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sr-Cyrl-RS" dirty="0" smtClean="0"/>
              <a:t>НАПОМЕНА: СЛАЈД ЈЕ ПОТРЕБНО ПРИКАЗАТИ САМО КОД ИЗБОРА У ЗВАЊЕ ВИШИ НАУЧНИ САРАДНИК ИЛИ НАУЧНИ САВЕТНИК</a:t>
            </a:r>
            <a:endParaRPr lang="en-US" dirty="0"/>
          </a:p>
        </p:txBody>
      </p:sp>
      <p:sp>
        <p:nvSpPr>
          <p:cNvPr id="15" name="Content Placeholder 2"/>
          <p:cNvSpPr>
            <a:spLocks noGrp="1"/>
          </p:cNvSpPr>
          <p:nvPr>
            <p:ph idx="16" hasCustomPrompt="1"/>
          </p:nvPr>
        </p:nvSpPr>
        <p:spPr>
          <a:xfrm>
            <a:off x="581192" y="4524582"/>
            <a:ext cx="11029615" cy="1899332"/>
          </a:xfrm>
        </p:spPr>
        <p:txBody>
          <a:bodyPr anchor="t"/>
          <a:lstStyle>
            <a:lvl1pPr marL="306000" marR="0" indent="-306000" algn="l" defTabSz="457200" rtl="0" eaLnBrk="1" fontAlgn="auto" latinLnBrk="0" hangingPunct="1">
              <a:lnSpc>
                <a:spcPct val="110000"/>
              </a:lnSpc>
              <a:spcBef>
                <a:spcPct val="20000"/>
              </a:spcBef>
              <a:spcAft>
                <a:spcPts val="600"/>
              </a:spcAft>
              <a:buClr>
                <a:srgbClr val="145991"/>
              </a:buClr>
              <a:buSzPct val="100000"/>
              <a:buFont typeface="Century Gothic" panose="020B0502020202020204" pitchFamily="34" charset="0"/>
              <a:buChar char="◦"/>
              <a:tabLst/>
              <a:defRPr baseline="0">
                <a:latin typeface="Verdana" panose="020B0604030504040204" pitchFamily="34" charset="0"/>
                <a:ea typeface="Verdana" panose="020B0604030504040204" pitchFamily="34" charset="0"/>
              </a:defRPr>
            </a:lvl1pPr>
            <a:lvl2pPr marL="630000" indent="-306000">
              <a:buClr>
                <a:srgbClr val="145991"/>
              </a:buClr>
              <a:buFont typeface="Century Gothic" panose="020B0502020202020204" pitchFamily="34" charset="0"/>
              <a:buChar char="◦"/>
              <a:defRPr>
                <a:latin typeface="Verdana" panose="020B0604030504040204" pitchFamily="34" charset="0"/>
                <a:ea typeface="Verdana" panose="020B0604030504040204" pitchFamily="34" charset="0"/>
              </a:defRPr>
            </a:lvl2pPr>
            <a:lvl3pPr marL="900000" indent="-270000">
              <a:buClr>
                <a:srgbClr val="145991"/>
              </a:buClr>
              <a:buFont typeface="Century Gothic" panose="020B0502020202020204" pitchFamily="34" charset="0"/>
              <a:buChar char="◦"/>
              <a:defRPr>
                <a:latin typeface="Verdana" panose="020B0604030504040204" pitchFamily="34" charset="0"/>
                <a:ea typeface="Verdana" panose="020B0604030504040204" pitchFamily="34" charset="0"/>
              </a:defRPr>
            </a:lvl3pPr>
            <a:lvl4pPr marL="1242000" indent="-234000">
              <a:buClr>
                <a:srgbClr val="145991"/>
              </a:buClr>
              <a:buFont typeface="Century Gothic" panose="020B0502020202020204" pitchFamily="34" charset="0"/>
              <a:buChar char="◦"/>
              <a:defRPr>
                <a:latin typeface="Verdana" panose="020B0604030504040204" pitchFamily="34" charset="0"/>
                <a:ea typeface="Verdana" panose="020B0604030504040204" pitchFamily="34" charset="0"/>
              </a:defRPr>
            </a:lvl4pPr>
            <a:lvl5pPr marL="1602000" indent="-234000">
              <a:buClr>
                <a:srgbClr val="145991"/>
              </a:buClr>
              <a:buFont typeface="Century Gothic" panose="020B0502020202020204" pitchFamily="34" charset="0"/>
              <a:buChar char="◦"/>
              <a:defRPr>
                <a:latin typeface="Verdana" panose="020B0604030504040204" pitchFamily="34" charset="0"/>
                <a:ea typeface="Verdana" panose="020B0604030504040204" pitchFamily="34" charset="0"/>
              </a:defRPr>
            </a:lvl5pPr>
          </a:lstStyle>
          <a:p>
            <a:pPr lvl="0"/>
            <a:r>
              <a:rPr lang="sr-Cyrl-RS" dirty="0" smtClean="0"/>
              <a:t>Навести до две, по избору Комисије, дисертације којима је кандидат руководио у форми: </a:t>
            </a:r>
            <a:r>
              <a:rPr lang="ru-RU" dirty="0" smtClean="0"/>
              <a:t>&lt;Име и презиме&gt;, &lt;Наслов дисертације&gt;, &lt;Институција&gt;, &lt;Датум одбране&gt;</a:t>
            </a:r>
          </a:p>
          <a:p>
            <a:pPr lvl="0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448899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стало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81192" y="492606"/>
            <a:ext cx="11029616" cy="526569"/>
          </a:xfrm>
        </p:spPr>
        <p:txBody>
          <a:bodyPr>
            <a:normAutofit/>
          </a:bodyPr>
          <a:lstStyle>
            <a:lvl1pPr>
              <a:defRPr sz="2600" b="1">
                <a:latin typeface="Verdana" panose="020B0604030504040204" pitchFamily="34" charset="0"/>
                <a:ea typeface="Verdana" panose="020B0604030504040204" pitchFamily="34" charset="0"/>
              </a:defRPr>
            </a:lvl1pPr>
          </a:lstStyle>
          <a:p>
            <a:r>
              <a:rPr lang="sr-Cyrl-RS" dirty="0"/>
              <a:t>(</a:t>
            </a:r>
            <a:r>
              <a:rPr lang="sr-Cyrl-RS" dirty="0" err="1"/>
              <a:t>ре</a:t>
            </a:r>
            <a:r>
              <a:rPr lang="sr-Cyrl-RS" dirty="0"/>
              <a:t>)избор у звање </a:t>
            </a:r>
            <a:r>
              <a:rPr lang="en-US" dirty="0"/>
              <a:t>&lt;</a:t>
            </a:r>
            <a:r>
              <a:rPr lang="sr-Cyrl-RS" dirty="0"/>
              <a:t>звање</a:t>
            </a:r>
            <a:r>
              <a:rPr lang="en-US" dirty="0"/>
              <a:t>&gt;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581192" y="2340864"/>
            <a:ext cx="11029615" cy="3634486"/>
          </a:xfrm>
        </p:spPr>
        <p:txBody>
          <a:bodyPr anchor="t"/>
          <a:lstStyle>
            <a:lvl1pPr marL="306000" indent="-306000">
              <a:buClr>
                <a:srgbClr val="145991"/>
              </a:buClr>
              <a:buFont typeface="Century Gothic" panose="020B0502020202020204" pitchFamily="34" charset="0"/>
              <a:buChar char="◦"/>
              <a:defRPr>
                <a:latin typeface="Verdana" panose="020B0604030504040204" pitchFamily="34" charset="0"/>
                <a:ea typeface="Verdana" panose="020B0604030504040204" pitchFamily="34" charset="0"/>
              </a:defRPr>
            </a:lvl1pPr>
            <a:lvl2pPr marL="630000" indent="-306000">
              <a:buClr>
                <a:srgbClr val="145991"/>
              </a:buClr>
              <a:buFont typeface="Century Gothic" panose="020B0502020202020204" pitchFamily="34" charset="0"/>
              <a:buChar char="◦"/>
              <a:defRPr>
                <a:latin typeface="Verdana" panose="020B0604030504040204" pitchFamily="34" charset="0"/>
                <a:ea typeface="Verdana" panose="020B0604030504040204" pitchFamily="34" charset="0"/>
              </a:defRPr>
            </a:lvl2pPr>
            <a:lvl3pPr marL="900000" indent="-270000">
              <a:buClr>
                <a:srgbClr val="145991"/>
              </a:buClr>
              <a:buFont typeface="Century Gothic" panose="020B0502020202020204" pitchFamily="34" charset="0"/>
              <a:buChar char="◦"/>
              <a:defRPr>
                <a:latin typeface="Verdana" panose="020B0604030504040204" pitchFamily="34" charset="0"/>
                <a:ea typeface="Verdana" panose="020B0604030504040204" pitchFamily="34" charset="0"/>
              </a:defRPr>
            </a:lvl3pPr>
            <a:lvl4pPr marL="1242000" indent="-234000">
              <a:buClr>
                <a:srgbClr val="145991"/>
              </a:buClr>
              <a:buFont typeface="Century Gothic" panose="020B0502020202020204" pitchFamily="34" charset="0"/>
              <a:buChar char="◦"/>
              <a:defRPr>
                <a:latin typeface="Verdana" panose="020B0604030504040204" pitchFamily="34" charset="0"/>
                <a:ea typeface="Verdana" panose="020B0604030504040204" pitchFamily="34" charset="0"/>
              </a:defRPr>
            </a:lvl4pPr>
            <a:lvl5pPr marL="1602000" indent="-234000">
              <a:buClr>
                <a:srgbClr val="145991"/>
              </a:buClr>
              <a:buFont typeface="Century Gothic" panose="020B0502020202020204" pitchFamily="34" charset="0"/>
              <a:buChar char="◦"/>
              <a:defRPr>
                <a:latin typeface="Verdana" panose="020B0604030504040204" pitchFamily="34" charset="0"/>
                <a:ea typeface="Verdana" panose="020B0604030504040204" pitchFamily="34" charset="0"/>
              </a:defRPr>
            </a:lvl5pPr>
          </a:lstStyle>
          <a:p>
            <a:pPr lvl="0"/>
            <a:r>
              <a:rPr lang="en-US" dirty="0"/>
              <a:t>&lt;</a:t>
            </a:r>
            <a:r>
              <a:rPr lang="sr-Cyrl-RS" dirty="0"/>
              <a:t>Остало</a:t>
            </a:r>
            <a:r>
              <a:rPr lang="en-US" dirty="0"/>
              <a:t>&gt;</a:t>
            </a:r>
            <a:endParaRPr lang="ru-RU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02B78BF7-69D3-4CE0-A631-50EFD41EEE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7456E25-33D3-42F7-9AFC-30AFE47DC50B}"/>
              </a:ext>
            </a:extLst>
          </p:cNvPr>
          <p:cNvSpPr txBox="1"/>
          <p:nvPr userDrawn="1"/>
        </p:nvSpPr>
        <p:spPr>
          <a:xfrm>
            <a:off x="581192" y="1019175"/>
            <a:ext cx="1102961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Cyrl-R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Кандидат</a:t>
            </a:r>
            <a:endParaRPr lang="en-US" sz="2400" dirty="0">
              <a:solidFill>
                <a:schemeClr val="tx1">
                  <a:lumMod val="75000"/>
                  <a:lumOff val="25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pic>
        <p:nvPicPr>
          <p:cNvPr id="11" name="Picture 2">
            <a:extLst>
              <a:ext uri="{FF2B5EF4-FFF2-40B4-BE49-F238E27FC236}">
                <a16:creationId xmlns:a16="http://schemas.microsoft.com/office/drawing/2014/main" id="{9EFAEF35-6745-4BC2-913D-5AC359985729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50170" y="165932"/>
            <a:ext cx="1365250" cy="11826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12" name="Text Placeholder 4">
            <a:extLst>
              <a:ext uri="{FF2B5EF4-FFF2-40B4-BE49-F238E27FC236}">
                <a16:creationId xmlns:a16="http://schemas.microsoft.com/office/drawing/2014/main" id="{E768E53E-5274-4DFB-9AE9-A5E6FBC709E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214243" y="1027318"/>
            <a:ext cx="6174107" cy="436563"/>
          </a:xfrm>
        </p:spPr>
        <p:txBody>
          <a:bodyPr>
            <a:noAutofit/>
          </a:bodyPr>
          <a:lstStyle>
            <a:lvl1pPr marL="0" indent="0">
              <a:buNone/>
              <a:defRPr sz="2400">
                <a:solidFill>
                  <a:srgbClr val="145991"/>
                </a:solidFill>
              </a:defRPr>
            </a:lvl1pPr>
            <a:lvl2pPr marL="324000" indent="0">
              <a:buNone/>
              <a:defRPr/>
            </a:lvl2pPr>
          </a:lstStyle>
          <a:p>
            <a:pPr lvl="0"/>
            <a:r>
              <a:rPr lang="en-US" dirty="0"/>
              <a:t>&lt;</a:t>
            </a:r>
            <a:r>
              <a:rPr lang="sr-Cyrl-RS" dirty="0"/>
              <a:t>име и презиме</a:t>
            </a:r>
            <a:r>
              <a:rPr lang="en-US" dirty="0"/>
              <a:t>&gt;</a:t>
            </a:r>
          </a:p>
        </p:txBody>
      </p:sp>
      <p:sp>
        <p:nvSpPr>
          <p:cNvPr id="14" name="Text Placeholder 5">
            <a:extLst>
              <a:ext uri="{FF2B5EF4-FFF2-40B4-BE49-F238E27FC236}">
                <a16:creationId xmlns:a16="http://schemas.microsoft.com/office/drawing/2014/main" id="{B39D9DDE-B78B-4BAF-9C58-1C88A795679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581025" y="1870426"/>
            <a:ext cx="11029950" cy="466374"/>
          </a:xfrm>
        </p:spPr>
        <p:txBody>
          <a:bodyPr>
            <a:normAutofit/>
          </a:bodyPr>
          <a:lstStyle>
            <a:lvl1pPr marL="0" indent="0">
              <a:buNone/>
              <a:defRPr sz="2400" cap="all" baseline="0"/>
            </a:lvl1pPr>
          </a:lstStyle>
          <a:p>
            <a:pPr lvl="0"/>
            <a:r>
              <a:rPr lang="en-US" dirty="0"/>
              <a:t>&lt;</a:t>
            </a:r>
            <a:r>
              <a:rPr lang="sr-Cyrl-RS" dirty="0"/>
              <a:t>ПОДНАСЛОВ</a:t>
            </a:r>
            <a:r>
              <a:rPr lang="en-US" dirty="0"/>
              <a:t>&gt;</a:t>
            </a:r>
          </a:p>
        </p:txBody>
      </p:sp>
    </p:spTree>
    <p:extLst>
      <p:ext uri="{BB962C8B-B14F-4D97-AF65-F5344CB8AC3E}">
        <p14:creationId xmlns:p14="http://schemas.microsoft.com/office/powerpoint/2010/main" val="20671660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705124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336002"/>
            <a:ext cx="11029616" cy="365204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951" y="6423914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ED291B17-9318-49DB-B28B-6E5994AE9581}" type="datetime1">
              <a:rPr lang="en-US" smtClean="0"/>
              <a:t>10/25/2025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6423914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300" y="6423914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08244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71" r:id="rId3"/>
    <p:sldLayoutId id="2147483670" r:id="rId4"/>
    <p:sldLayoutId id="2147483673" r:id="rId5"/>
    <p:sldLayoutId id="2147483676" r:id="rId6"/>
    <p:sldLayoutId id="2147483672" r:id="rId7"/>
  </p:sldLayoutIdLst>
  <p:hf sldNum="0" hdr="0" ftr="0" dt="0"/>
  <p:txStyles>
    <p:titleStyle>
      <a:lvl1pPr algn="l" defTabSz="457200" rtl="0" eaLnBrk="1" latinLnBrk="0" hangingPunct="1">
        <a:lnSpc>
          <a:spcPct val="100000"/>
        </a:lnSpc>
        <a:spcBef>
          <a:spcPct val="0"/>
        </a:spcBef>
        <a:buNone/>
        <a:defRPr sz="2800" b="0" kern="1200" cap="all">
          <a:solidFill>
            <a:schemeClr val="tx1">
              <a:lumMod val="75000"/>
              <a:lumOff val="25000"/>
            </a:schemeClr>
          </a:solidFill>
          <a:latin typeface="Verdana" panose="020B0604030504040204" pitchFamily="34" charset="0"/>
          <a:ea typeface="Verdana" panose="020B0604030504040204" pitchFamily="34" charset="0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lnSpc>
          <a:spcPct val="110000"/>
        </a:lnSpc>
        <a:spcBef>
          <a:spcPct val="20000"/>
        </a:spcBef>
        <a:spcAft>
          <a:spcPts val="600"/>
        </a:spcAft>
        <a:buClr>
          <a:srgbClr val="145991"/>
        </a:buClr>
        <a:buSzPct val="100000"/>
        <a:buFont typeface="Century Gothic" panose="020B0502020202020204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Verdana" panose="020B0604030504040204" pitchFamily="34" charset="0"/>
          <a:ea typeface="Verdana" panose="020B0604030504040204" pitchFamily="34" charset="0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rgbClr val="145991"/>
        </a:buClr>
        <a:buSzPct val="100000"/>
        <a:buFont typeface="Century Gothic" panose="020B0502020202020204" pitchFamily="34" charset="0"/>
        <a:buChar char="◦"/>
        <a:defRPr sz="1600" kern="1200">
          <a:solidFill>
            <a:schemeClr val="tx1">
              <a:lumMod val="75000"/>
              <a:lumOff val="25000"/>
            </a:schemeClr>
          </a:solidFill>
          <a:latin typeface="Verdana" panose="020B0604030504040204" pitchFamily="34" charset="0"/>
          <a:ea typeface="Verdana" panose="020B0604030504040204" pitchFamily="34" charset="0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rgbClr val="145991"/>
        </a:buClr>
        <a:buSzPct val="100000"/>
        <a:buFont typeface="Century Gothic" panose="020B0502020202020204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Verdana" panose="020B0604030504040204" pitchFamily="34" charset="0"/>
          <a:ea typeface="Verdana" panose="020B0604030504040204" pitchFamily="34" charset="0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rgbClr val="145991"/>
        </a:buClr>
        <a:buSzPct val="120000"/>
        <a:buFont typeface="Century Gothic" panose="020B0502020202020204" pitchFamily="34" charset="0"/>
        <a:buChar char="◦"/>
        <a:defRPr sz="1200" kern="1200">
          <a:solidFill>
            <a:schemeClr val="tx1">
              <a:lumMod val="75000"/>
              <a:lumOff val="25000"/>
            </a:schemeClr>
          </a:solidFill>
          <a:latin typeface="Verdana" panose="020B0604030504040204" pitchFamily="34" charset="0"/>
          <a:ea typeface="Verdana" panose="020B0604030504040204" pitchFamily="34" charset="0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rgbClr val="145991"/>
        </a:buClr>
        <a:buSzPct val="120000"/>
        <a:buFont typeface="Century Gothic" panose="020B0502020202020204" pitchFamily="34" charset="0"/>
        <a:buChar char="◦"/>
        <a:defRPr sz="1100" kern="1200">
          <a:solidFill>
            <a:schemeClr val="tx1">
              <a:lumMod val="75000"/>
              <a:lumOff val="25000"/>
            </a:schemeClr>
          </a:solidFill>
          <a:latin typeface="Verdana" panose="020B0604030504040204" pitchFamily="34" charset="0"/>
          <a:ea typeface="Verdana" panose="020B0604030504040204" pitchFamily="34" charset="0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3">
            <a:extLst>
              <a:ext uri="{FF2B5EF4-FFF2-40B4-BE49-F238E27FC236}">
                <a16:creationId xmlns:a16="http://schemas.microsoft.com/office/drawing/2014/main" id="{5CD3009D-0316-4899-BCE2-3B4DC33C045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sr-Cyrl-RS" dirty="0" smtClean="0"/>
              <a:t>МИЉАНА ПИЉЕВИЋ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05C6C43-CFCB-4C79-8772-B0C8A1A4EE8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>
            <a:normAutofit/>
          </a:bodyPr>
          <a:lstStyle/>
          <a:p>
            <a:r>
              <a:rPr lang="sr-Cyrl-RS" dirty="0"/>
              <a:t>др Михаило </a:t>
            </a:r>
            <a:r>
              <a:rPr lang="sr-Cyrl-RS" dirty="0" smtClean="0"/>
              <a:t>Рабасовић (ИФ)</a:t>
            </a:r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F1370525-CC16-4BA6-BC05-D8D08B378D6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41830" y="1705707"/>
            <a:ext cx="9108340" cy="1643868"/>
          </a:xfrm>
        </p:spPr>
        <p:txBody>
          <a:bodyPr>
            <a:normAutofit/>
          </a:bodyPr>
          <a:lstStyle/>
          <a:p>
            <a:r>
              <a:rPr lang="sr-Cyrl-RS" dirty="0"/>
              <a:t>Избор у </a:t>
            </a:r>
            <a:r>
              <a:rPr lang="sr-Cyrl-RS" dirty="0" smtClean="0"/>
              <a:t>звање </a:t>
            </a:r>
            <a:br>
              <a:rPr lang="sr-Cyrl-RS" dirty="0" smtClean="0"/>
            </a:br>
            <a:r>
              <a:rPr lang="sr-Cyrl-RS" dirty="0" smtClean="0"/>
              <a:t>Истраживач-сарадник</a:t>
            </a:r>
            <a:endParaRPr lang="en-US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1F2FEC2E-1065-4070-952F-BBFBBED4C5AA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>
            <a:normAutofit/>
          </a:bodyPr>
          <a:lstStyle/>
          <a:p>
            <a:r>
              <a:rPr lang="sr-Cyrl-RS" dirty="0"/>
              <a:t>др Ивана Динић (</a:t>
            </a:r>
            <a:r>
              <a:rPr lang="sr-Cyrl-RS" dirty="0" smtClean="0"/>
              <a:t>САНУ)</a:t>
            </a:r>
            <a:endParaRPr lang="en-US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20291131-D116-469B-9588-970DBBEDBC44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>
            <a:normAutofit/>
          </a:bodyPr>
          <a:lstStyle/>
          <a:p>
            <a:r>
              <a:rPr lang="sr-Cyrl-RS" dirty="0"/>
              <a:t>др Александар </a:t>
            </a:r>
            <a:r>
              <a:rPr lang="sr-Cyrl-RS" dirty="0" smtClean="0"/>
              <a:t>Крмпот </a:t>
            </a:r>
            <a:r>
              <a:rPr lang="sr-Cyrl-RS" dirty="0"/>
              <a:t>(ИФ)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87402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B8EB85-C71E-4725-AB7E-C03D5CE03F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Избор у звање истраживач сарадник 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2FC1FC9-021D-4671-BD4B-9239F612D35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r-Cyrl-RS" sz="2400" dirty="0" smtClean="0">
                <a:solidFill>
                  <a:srgbClr val="14599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Миљана Пиљевић</a:t>
            </a:r>
            <a:endParaRPr lang="en-US" sz="2400" dirty="0">
              <a:solidFill>
                <a:srgbClr val="145991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2BB415C-EEAF-4CEE-BDFD-DB4858B5E7B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>
            <a:normAutofit/>
          </a:bodyPr>
          <a:lstStyle/>
          <a:p>
            <a:r>
              <a:rPr lang="ru-RU" dirty="0"/>
              <a:t>Хемијски </a:t>
            </a:r>
            <a:r>
              <a:rPr lang="ru-RU" dirty="0" smtClean="0"/>
              <a:t>факултет</a:t>
            </a:r>
          </a:p>
          <a:p>
            <a:r>
              <a:rPr lang="ru-RU" dirty="0" smtClean="0"/>
              <a:t> Универзитет </a:t>
            </a:r>
            <a:r>
              <a:rPr lang="ru-RU" dirty="0"/>
              <a:t>у Београду</a:t>
            </a:r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9F97E09B-90CE-461F-B69B-1A7DFC8C2B0D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>
            <a:normAutofit/>
          </a:bodyPr>
          <a:lstStyle/>
          <a:p>
            <a:r>
              <a:rPr lang="sr-Cyrl-RS" dirty="0"/>
              <a:t>Криминалистичко-полицијски универзитет</a:t>
            </a:r>
            <a:endParaRPr lang="en-US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18B9769A-9FE7-4E80-81B7-439C93ED5836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>
            <a:normAutofit lnSpcReduction="10000"/>
          </a:bodyPr>
          <a:lstStyle/>
          <a:p>
            <a:r>
              <a:rPr lang="sr-Cyrl-RS" dirty="0" smtClean="0"/>
              <a:t>Биофизика</a:t>
            </a:r>
          </a:p>
          <a:p>
            <a:r>
              <a:rPr lang="ru-RU" dirty="0"/>
              <a:t>Универзитет у Београду</a:t>
            </a:r>
            <a:endParaRPr lang="en-US" dirty="0"/>
          </a:p>
          <a:p>
            <a:endParaRPr lang="en-US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486A398B-AF65-42E2-959D-17C51AFE1D18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9472768" y="4561150"/>
            <a:ext cx="2021844" cy="989174"/>
          </a:xfrm>
        </p:spPr>
        <p:txBody>
          <a:bodyPr>
            <a:normAutofit/>
          </a:bodyPr>
          <a:lstStyle/>
          <a:p>
            <a:r>
              <a:rPr lang="sr-Cyrl-RS" dirty="0"/>
              <a:t>Истраживач приправник</a:t>
            </a:r>
            <a:endParaRPr lang="en-US" dirty="0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F8F11D14-4C84-434F-8A8C-474F3B28D4A3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r>
              <a:rPr lang="en-US" dirty="0" smtClean="0"/>
              <a:t>2014-20</a:t>
            </a:r>
            <a:r>
              <a:rPr lang="sr-Cyrl-RS" dirty="0" smtClean="0"/>
              <a:t>19</a:t>
            </a:r>
            <a:endParaRPr lang="en-US" dirty="0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733A7F96-88DA-4DA5-B36E-57226F5723D8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r>
              <a:rPr lang="en-US" dirty="0" smtClean="0"/>
              <a:t>201</a:t>
            </a:r>
            <a:r>
              <a:rPr lang="sr-Cyrl-RS" dirty="0" smtClean="0"/>
              <a:t>9</a:t>
            </a:r>
            <a:r>
              <a:rPr lang="en-US" dirty="0" smtClean="0"/>
              <a:t>-20</a:t>
            </a:r>
            <a:r>
              <a:rPr lang="sr-Cyrl-RS" dirty="0" smtClean="0"/>
              <a:t>21</a:t>
            </a:r>
            <a:endParaRPr lang="en-US" dirty="0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469E54C4-2E92-43EC-B5E3-21B606AF6D88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r>
              <a:rPr lang="en-US" dirty="0" smtClean="0"/>
              <a:t>2022-</a:t>
            </a:r>
            <a:endParaRPr lang="en-US" dirty="0"/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9A6B9D13-D210-4D93-861C-7AB19EB22151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/>
        <p:txBody>
          <a:bodyPr/>
          <a:lstStyle/>
          <a:p>
            <a:r>
              <a:rPr lang="en-US" dirty="0"/>
              <a:t>2022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A65C53BA-4222-4884-AD33-049DBF50C039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/>
        <p:txBody>
          <a:bodyPr/>
          <a:lstStyle/>
          <a:p>
            <a:r>
              <a:rPr lang="en-US" dirty="0"/>
              <a:t>2022</a:t>
            </a:r>
          </a:p>
        </p:txBody>
      </p:sp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BA35DFBA-E49B-4101-A758-11B456A481D9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/>
        <p:txBody>
          <a:bodyPr>
            <a:normAutofit lnSpcReduction="10000"/>
          </a:bodyPr>
          <a:lstStyle/>
          <a:p>
            <a:r>
              <a:rPr lang="sr-Cyrl-RS" dirty="0" smtClean="0"/>
              <a:t>Приштина, 1995</a:t>
            </a:r>
            <a:endParaRPr lang="en-US" dirty="0"/>
          </a:p>
        </p:txBody>
      </p:sp>
      <p:pic>
        <p:nvPicPr>
          <p:cNvPr id="18" name="Picture Placeholder 17"/>
          <p:cNvPicPr>
            <a:picLocks noGrp="1" noChangeAspect="1"/>
          </p:cNvPicPr>
          <p:nvPr>
            <p:ph type="pic" sz="quarter" idx="14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382" b="7382"/>
          <a:stretch>
            <a:fillRect/>
          </a:stretch>
        </p:blipFill>
        <p:spPr/>
      </p:pic>
      <p:sp>
        <p:nvSpPr>
          <p:cNvPr id="16" name="Text Placeholder 7">
            <a:extLst>
              <a:ext uri="{FF2B5EF4-FFF2-40B4-BE49-F238E27FC236}">
                <a16:creationId xmlns:a16="http://schemas.microsoft.com/office/drawing/2014/main" id="{486A398B-AF65-42E2-959D-17C51AFE1D18}"/>
              </a:ext>
            </a:extLst>
          </p:cNvPr>
          <p:cNvSpPr txBox="1">
            <a:spLocks/>
          </p:cNvSpPr>
          <p:nvPr/>
        </p:nvSpPr>
        <p:spPr>
          <a:xfrm>
            <a:off x="7216841" y="4413250"/>
            <a:ext cx="2021844" cy="989174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ctr" defTabSz="457200" rtl="0" eaLnBrk="1" latinLnBrk="0" hangingPunct="1">
              <a:lnSpc>
                <a:spcPct val="110000"/>
              </a:lnSpc>
              <a:spcBef>
                <a:spcPct val="20000"/>
              </a:spcBef>
              <a:spcAft>
                <a:spcPts val="600"/>
              </a:spcAft>
              <a:buClr>
                <a:srgbClr val="145991"/>
              </a:buClr>
              <a:buSzPct val="100000"/>
              <a:buFontTx/>
              <a:buNone/>
              <a:defRPr sz="1400" kern="1200">
                <a:solidFill>
                  <a:srgbClr val="145991"/>
                </a:solidFill>
                <a:latin typeface="Verdana" panose="020B0604030504040204" pitchFamily="34" charset="0"/>
                <a:ea typeface="Verdana" panose="020B0604030504040204" pitchFamily="34" charset="0"/>
                <a:cs typeface="+mn-cs"/>
              </a:defRPr>
            </a:lvl1pPr>
            <a:lvl2pPr marL="630000" indent="-30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rgbClr val="145991"/>
              </a:buClr>
              <a:buSzPct val="100000"/>
              <a:buFont typeface="Century Gothic" panose="020B0502020202020204" pitchFamily="34" charset="0"/>
              <a:buChar char="◦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+mn-cs"/>
              </a:defRPr>
            </a:lvl2pPr>
            <a:lvl3pPr marL="900000" indent="-270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rgbClr val="145991"/>
              </a:buClr>
              <a:buSzPct val="100000"/>
              <a:buFont typeface="Century Gothic" panose="020B0502020202020204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+mn-cs"/>
              </a:defRPr>
            </a:lvl3pPr>
            <a:lvl4pPr marL="124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rgbClr val="145991"/>
              </a:buClr>
              <a:buSzPct val="120000"/>
              <a:buFont typeface="Century Gothic" panose="020B0502020202020204" pitchFamily="34" charset="0"/>
              <a:buChar char="◦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+mn-cs"/>
              </a:defRPr>
            </a:lvl4pPr>
            <a:lvl5pPr marL="160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rgbClr val="145991"/>
              </a:buClr>
              <a:buSzPct val="120000"/>
              <a:buFont typeface="Century Gothic" panose="020B0502020202020204" pitchFamily="34" charset="0"/>
              <a:buChar char="◦"/>
              <a:defRPr sz="1100" kern="1200">
                <a:solidFill>
                  <a:schemeClr val="tx1">
                    <a:lumMod val="75000"/>
                    <a:lumOff val="2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+mn-cs"/>
              </a:defRPr>
            </a:lvl5pPr>
            <a:lvl6pPr marL="19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2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5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8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sr-Cyrl-RS" dirty="0" smtClean="0"/>
              <a:t>Лабораторија за биофизику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86727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EEE4FA-EF42-46E1-B893-990E8E8098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/>
              <a:t>Избор у звање истраживач сарадник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51923D1-279D-4972-AA06-42B41DCF03D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r-Cyrl-RS" dirty="0"/>
              <a:t>Миљана Пиљевић</a:t>
            </a:r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2ACB91CD-B09F-4617-A373-7F9049B02F85}"/>
              </a:ext>
            </a:extLst>
          </p:cNvPr>
          <p:cNvSpPr txBox="1">
            <a:spLocks/>
          </p:cNvSpPr>
          <p:nvPr/>
        </p:nvSpPr>
        <p:spPr>
          <a:xfrm>
            <a:off x="581192" y="2813123"/>
            <a:ext cx="11029615" cy="2330377"/>
          </a:xfrm>
          <a:prstGeom prst="rect">
            <a:avLst/>
          </a:prstGeom>
        </p:spPr>
        <p:txBody>
          <a:bodyPr vert="horz" lIns="91440" tIns="45720" rIns="91440" bIns="45720" rtlCol="0" anchor="t">
            <a:normAutofit lnSpcReduction="10000"/>
          </a:bodyPr>
          <a:lstStyle>
            <a:lvl1pPr marL="306000" indent="-306000" algn="l" defTabSz="457200" rtl="0" eaLnBrk="1" latinLnBrk="0" hangingPunct="1">
              <a:lnSpc>
                <a:spcPct val="110000"/>
              </a:lnSpc>
              <a:spcBef>
                <a:spcPct val="20000"/>
              </a:spcBef>
              <a:spcAft>
                <a:spcPts val="600"/>
              </a:spcAft>
              <a:buClr>
                <a:srgbClr val="145991"/>
              </a:buClr>
              <a:buSzPct val="100000"/>
              <a:buFont typeface="Century Gothic" panose="020B0502020202020204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+mn-cs"/>
              </a:defRPr>
            </a:lvl1pPr>
            <a:lvl2pPr marL="630000" indent="-30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rgbClr val="145991"/>
              </a:buClr>
              <a:buSzPct val="100000"/>
              <a:buFont typeface="Century Gothic" panose="020B0502020202020204" pitchFamily="34" charset="0"/>
              <a:buChar char="◦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+mn-cs"/>
              </a:defRPr>
            </a:lvl2pPr>
            <a:lvl3pPr marL="900000" indent="-270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rgbClr val="145991"/>
              </a:buClr>
              <a:buSzPct val="100000"/>
              <a:buFont typeface="Century Gothic" panose="020B0502020202020204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+mn-cs"/>
              </a:defRPr>
            </a:lvl3pPr>
            <a:lvl4pPr marL="124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rgbClr val="145991"/>
              </a:buClr>
              <a:buSzPct val="120000"/>
              <a:buFont typeface="Century Gothic" panose="020B0502020202020204" pitchFamily="34" charset="0"/>
              <a:buChar char="◦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+mn-cs"/>
              </a:defRPr>
            </a:lvl4pPr>
            <a:lvl5pPr marL="160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rgbClr val="145991"/>
              </a:buClr>
              <a:buSzPct val="120000"/>
              <a:buFont typeface="Century Gothic" panose="020B0502020202020204" pitchFamily="34" charset="0"/>
              <a:buChar char="◦"/>
              <a:defRPr sz="1100" kern="1200">
                <a:solidFill>
                  <a:schemeClr val="tx1">
                    <a:lumMod val="75000"/>
                    <a:lumOff val="2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+mn-cs"/>
              </a:defRPr>
            </a:lvl5pPr>
            <a:lvl6pPr marL="19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2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5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8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sr-Cyrl-RS" dirty="0" smtClean="0"/>
              <a:t>Тема докторске дисертације под називом</a:t>
            </a:r>
            <a:r>
              <a:rPr lang="en-US" dirty="0" smtClean="0"/>
              <a:t> </a:t>
            </a:r>
            <a:r>
              <a:rPr lang="sr-Cyrl-RS" dirty="0" smtClean="0"/>
              <a:t>„</a:t>
            </a:r>
            <a:r>
              <a:rPr lang="ru-RU" i="1" dirty="0"/>
              <a:t>Развој биокомпатибилних наночестица са анти-Стоксовом емисијом за селективно обележавање ћелија </a:t>
            </a:r>
            <a:r>
              <a:rPr lang="ru-RU" i="1" dirty="0" smtClean="0"/>
              <a:t>канцера</a:t>
            </a:r>
            <a:r>
              <a:rPr lang="sr-Cyrl-RS" dirty="0" smtClean="0"/>
              <a:t>“</a:t>
            </a:r>
            <a:r>
              <a:rPr lang="en-US" dirty="0" smtClean="0"/>
              <a:t> </a:t>
            </a:r>
            <a:r>
              <a:rPr lang="sr-Cyrl-RS" dirty="0" smtClean="0"/>
              <a:t>прихваћена је </a:t>
            </a:r>
            <a:r>
              <a:rPr lang="en-GB" dirty="0" smtClean="0"/>
              <a:t>26</a:t>
            </a:r>
            <a:r>
              <a:rPr lang="sr-Cyrl-RS" dirty="0" smtClean="0"/>
              <a:t>. </a:t>
            </a:r>
            <a:r>
              <a:rPr lang="sr-Cyrl-RS" dirty="0"/>
              <a:t>септембра 2025. </a:t>
            </a:r>
            <a:r>
              <a:rPr lang="sr-Cyrl-RS" dirty="0" smtClean="0"/>
              <a:t>године на Већу за интердисциплинарне, мултидисциплинарне и трансдисциплинарне студије. </a:t>
            </a:r>
          </a:p>
          <a:p>
            <a:endParaRPr lang="sr-Cyrl-RS" dirty="0" smtClean="0"/>
          </a:p>
          <a:p>
            <a:pPr algn="just"/>
            <a:r>
              <a:rPr lang="sr-Cyrl-RS" dirty="0" smtClean="0"/>
              <a:t>Објавила је један рад категорије М21а и четири саопштења на међународним скуповима М34</a:t>
            </a:r>
            <a:r>
              <a:rPr lang="sr-Latn-RS" dirty="0" smtClean="0"/>
              <a:t>.</a:t>
            </a:r>
            <a:endParaRPr lang="en-US" dirty="0"/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74688206"/>
              </p:ext>
            </p:extLst>
          </p:nvPr>
        </p:nvGraphicFramePr>
        <p:xfrm>
          <a:off x="992600" y="5187462"/>
          <a:ext cx="2443285" cy="112671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88209">
                  <a:extLst>
                    <a:ext uri="{9D8B030D-6E8A-4147-A177-3AD203B41FA5}">
                      <a16:colId xmlns:a16="http://schemas.microsoft.com/office/drawing/2014/main" val="1152269758"/>
                    </a:ext>
                  </a:extLst>
                </a:gridCol>
                <a:gridCol w="1055076">
                  <a:extLst>
                    <a:ext uri="{9D8B030D-6E8A-4147-A177-3AD203B41FA5}">
                      <a16:colId xmlns:a16="http://schemas.microsoft.com/office/drawing/2014/main" val="957378620"/>
                    </a:ext>
                  </a:extLst>
                </a:gridCol>
              </a:tblGrid>
              <a:tr h="375573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sr-Cyrl-RS" alt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cs typeface="Arial" panose="020B0604020202020204" pitchFamily="34" charset="0"/>
                        </a:rPr>
                        <a:t>КАТЕГОРИЈА</a:t>
                      </a:r>
                      <a:endParaRPr kumimoji="0" lang="en-US" alt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sr-Cyrl-RS" alt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cs typeface="Arial" panose="020B0604020202020204" pitchFamily="34" charset="0"/>
                        </a:rPr>
                        <a:t>БРОЈ</a:t>
                      </a:r>
                      <a:endParaRPr kumimoji="0" lang="en-US" alt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27553999"/>
                  </a:ext>
                </a:extLst>
              </a:tr>
              <a:tr h="375573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sr-Cyrl-RS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Arial" panose="020B0604020202020204" pitchFamily="34" charset="0"/>
                        </a:rPr>
                        <a:t>М21а</a:t>
                      </a:r>
                      <a:endParaRPr kumimoji="0" lang="en-US" alt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sr-Cyrl-RS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kumimoji="0" lang="en-US" alt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94654612"/>
                  </a:ext>
                </a:extLst>
              </a:tr>
              <a:tr h="375573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sr-Cyrl-RS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Arial" panose="020B0604020202020204" pitchFamily="34" charset="0"/>
                        </a:rPr>
                        <a:t>М34</a:t>
                      </a:r>
                      <a:endParaRPr kumimoji="0" lang="en-US" alt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sr-Cyrl-RS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kumimoji="0" lang="en-US" alt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0062222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55754279"/>
      </p:ext>
    </p:extLst>
  </p:cSld>
  <p:clrMapOvr>
    <a:masterClrMapping/>
  </p:clrMapOvr>
</p:sld>
</file>

<file path=ppt/theme/theme1.xml><?xml version="1.0" encoding="utf-8"?>
<a:theme xmlns:a="http://schemas.openxmlformats.org/drawingml/2006/main" name="DividendVTI">
  <a:themeElements>
    <a:clrScheme name="Aspect">
      <a:dk1>
        <a:sysClr val="windowText" lastClr="000000"/>
      </a:dk1>
      <a:lt1>
        <a:sysClr val="window" lastClr="FFFFFF"/>
      </a:lt1>
      <a:dk2>
        <a:srgbClr val="585753"/>
      </a:dk2>
      <a:lt2>
        <a:srgbClr val="EBDDC3"/>
      </a:lt2>
      <a:accent1>
        <a:srgbClr val="71B9E4"/>
      </a:accent1>
      <a:accent2>
        <a:srgbClr val="E25D3C"/>
      </a:accent2>
      <a:accent3>
        <a:srgbClr val="BDB59D"/>
      </a:accent3>
      <a:accent4>
        <a:srgbClr val="A5AB81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Dividend">
      <a:majorFont>
        <a:latin typeface="Franklin Gothic Demi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>
    <a:txDef>
      <a:spPr/>
      <a:bodyPr vert="horz" lIns="91440" tIns="45720" rIns="91440" bIns="45720" rtlCol="0" anchor="b">
        <a:normAutofit/>
      </a:bodyPr>
      <a:lstStyle>
        <a:defPPr algn="l">
          <a:defRPr sz="2400" b="0" dirty="0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DividendVTI" id="{97558BDE-0B66-457C-BB6F-7B1B22DAA9B8}" vid="{F53508A3-AC60-448A-AF37-934D5F1A0D5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2" ma:contentTypeDescription="Create a new document." ma:contentTypeScope="" ma:versionID="a410dd7f93c95333ffa1b60ed6adedd1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a936d9baba76aa3866493feff160faab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Statu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Status" ma:index="19" nillable="true" ma:displayName="Status" ma:default="Not started" ma:format="Dropdown" ma:internalName="Status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tatus xmlns="71af3243-3dd4-4a8d-8c0d-dd76da1f02a5">Not started</Status>
    <MediaServiceKeyPoints xmlns="71af3243-3dd4-4a8d-8c0d-dd76da1f02a5" xsi:nil="true"/>
  </documentManagement>
</p:properties>
</file>

<file path=customXml/itemProps1.xml><?xml version="1.0" encoding="utf-8"?>
<ds:datastoreItem xmlns:ds="http://schemas.openxmlformats.org/officeDocument/2006/customXml" ds:itemID="{BB3242A4-1E6A-4E02-809C-4A24066EC01D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965255AC-12AC-4323-AA35-9BAC798B66B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FBD2D995-20F0-4C14-BF62-1248AB4B484D}">
  <ds:schemaRefs>
    <ds:schemaRef ds:uri="71af3243-3dd4-4a8d-8c0d-dd76da1f02a5"/>
    <ds:schemaRef ds:uri="http://schemas.openxmlformats.org/package/2006/metadata/core-properties"/>
    <ds:schemaRef ds:uri="http://www.w3.org/XML/1998/namespace"/>
    <ds:schemaRef ds:uri="http://purl.org/dc/dcmitype/"/>
    <ds:schemaRef ds:uri="http://schemas.microsoft.com/office/2006/documentManagement/types"/>
    <ds:schemaRef ds:uri="http://schemas.microsoft.com/office/2006/metadata/properties"/>
    <ds:schemaRef ds:uri="16c05727-aa75-4e4a-9b5f-8a80a1165891"/>
    <ds:schemaRef ds:uri="http://schemas.microsoft.com/office/infopath/2007/PartnerControls"/>
    <ds:schemaRef ds:uri="http://purl.org/dc/terms/"/>
    <ds:schemaRef ds:uri="http://purl.org/dc/elements/1.1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{C16AFF45-C899-4934-878B-CD75F6A48F8C}tf67061901_win32</Template>
  <TotalTime>449</TotalTime>
  <Words>122</Words>
  <Application>Microsoft Office PowerPoint</Application>
  <PresentationFormat>Widescreen</PresentationFormat>
  <Paragraphs>31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10" baseType="lpstr">
      <vt:lpstr>Arial</vt:lpstr>
      <vt:lpstr>Calibri</vt:lpstr>
      <vt:lpstr>Century Gothic</vt:lpstr>
      <vt:lpstr>Franklin Gothic Book</vt:lpstr>
      <vt:lpstr>Verdana</vt:lpstr>
      <vt:lpstr>Wingdings 2</vt:lpstr>
      <vt:lpstr>DividendVTI</vt:lpstr>
      <vt:lpstr>Избор у звање  Истраживач-сарадник</vt:lpstr>
      <vt:lpstr>Избор у звање истраживач сарадник </vt:lpstr>
      <vt:lpstr>Избор у звање истраживач сарадник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 Lorem Ipsum</dc:title>
  <dc:creator>Andreja</dc:creator>
  <cp:lastModifiedBy>Mihajlo</cp:lastModifiedBy>
  <cp:revision>241</cp:revision>
  <dcterms:created xsi:type="dcterms:W3CDTF">2021-08-05T12:39:25Z</dcterms:created>
  <dcterms:modified xsi:type="dcterms:W3CDTF">2025-10-25T08:43:59Z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