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jpeg" ContentType="image/jpeg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sr-R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sr-R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3391560"/>
            <a:ext cx="12191040" cy="6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10000"/>
              </a:lnSpc>
              <a:spcBef>
                <a:spcPts val="40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2000" spc="-1" strike="noStrike" cap="all">
                <a:solidFill>
                  <a:srgbClr val="595959"/>
                </a:solidFill>
                <a:latin typeface="Verdana"/>
                <a:ea typeface="Verdana"/>
              </a:rPr>
              <a:t>Кандидат</a:t>
            </a:r>
            <a:endParaRPr b="0" lang="sr-RS" sz="2000" spc="-1" strike="noStrike">
              <a:latin typeface="Arial"/>
            </a:endParaRPr>
          </a:p>
        </p:txBody>
      </p:sp>
      <p:sp>
        <p:nvSpPr>
          <p:cNvPr id="1" name="CustomShape 2"/>
          <p:cNvSpPr/>
          <p:nvPr/>
        </p:nvSpPr>
        <p:spPr>
          <a:xfrm>
            <a:off x="496080" y="4674240"/>
            <a:ext cx="272448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sr-RS" sz="1600" spc="-1" strike="noStrike" cap="all">
                <a:solidFill>
                  <a:srgbClr val="595959"/>
                </a:solidFill>
                <a:latin typeface="Verdana"/>
                <a:ea typeface="Verdana"/>
              </a:rPr>
              <a:t>Комисија</a:t>
            </a:r>
            <a:endParaRPr b="0" lang="sr-RS" sz="1600" spc="-1" strike="noStrike">
              <a:latin typeface="Arial"/>
            </a:endParaRPr>
          </a:p>
        </p:txBody>
      </p:sp>
      <p:pic>
        <p:nvPicPr>
          <p:cNvPr id="2" name="Picture 2" descr=""/>
          <p:cNvPicPr/>
          <p:nvPr/>
        </p:nvPicPr>
        <p:blipFill>
          <a:blip r:embed="rId2"/>
          <a:stretch/>
        </p:blipFill>
        <p:spPr>
          <a:xfrm>
            <a:off x="10262880" y="231480"/>
            <a:ext cx="1686600" cy="1460880"/>
          </a:xfrm>
          <a:prstGeom prst="rect">
            <a:avLst/>
          </a:prstGeom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sr-RS" sz="4400" spc="-1" strike="noStrike">
                <a:latin typeface="Arial"/>
              </a:rPr>
              <a:t>Кликните да уредите облик насловног текста</a:t>
            </a:r>
            <a:endParaRPr b="0" lang="sr-RS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latin typeface="Arial"/>
              </a:rPr>
              <a:t>Кликните да уредите облик оквирног текста</a:t>
            </a:r>
            <a:endParaRPr b="0" lang="sr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800" spc="-1" strike="noStrike">
                <a:latin typeface="Arial"/>
              </a:rPr>
              <a:t>Други ниво оквира</a:t>
            </a:r>
            <a:endParaRPr b="0" lang="sr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400" spc="-1" strike="noStrike">
                <a:latin typeface="Arial"/>
              </a:rPr>
              <a:t>Трећи ниво оквира</a:t>
            </a:r>
            <a:endParaRPr b="0" lang="sr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000" spc="-1" strike="noStrike">
                <a:latin typeface="Arial"/>
              </a:rPr>
              <a:t>Четврти ниво оквира</a:t>
            </a:r>
            <a:endParaRPr b="0" lang="sr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Пети ниво оквира</a:t>
            </a:r>
            <a:endParaRPr b="0" lang="sr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Шести ниво оквира</a:t>
            </a:r>
            <a:endParaRPr b="0" lang="sr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Седми ниво оквира</a:t>
            </a:r>
            <a:endParaRPr b="0" lang="sr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3"/>
          <p:cNvSpPr/>
          <p:nvPr/>
        </p:nvSpPr>
        <p:spPr>
          <a:xfrm>
            <a:off x="581040" y="1018800"/>
            <a:ext cx="179568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>
                <a:solidFill>
                  <a:srgbClr val="404040"/>
                </a:solidFill>
                <a:latin typeface="Verdana"/>
                <a:ea typeface="Verdana"/>
              </a:rPr>
              <a:t>Кандидат</a:t>
            </a:r>
            <a:endParaRPr b="0" lang="sr-RS" sz="2400" spc="-1" strike="noStrike">
              <a:latin typeface="Arial"/>
            </a:endParaRPr>
          </a:p>
        </p:txBody>
      </p:sp>
      <p:pic>
        <p:nvPicPr>
          <p:cNvPr id="42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040" cy="1181520"/>
          </a:xfrm>
          <a:prstGeom prst="rect">
            <a:avLst/>
          </a:prstGeom>
          <a:ln w="0">
            <a:noFill/>
          </a:ln>
        </p:spPr>
      </p:pic>
      <p:sp>
        <p:nvSpPr>
          <p:cNvPr id="43" name="CustomShape 4"/>
          <p:cNvSpPr/>
          <p:nvPr/>
        </p:nvSpPr>
        <p:spPr>
          <a:xfrm>
            <a:off x="581040" y="179712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 cap="all">
                <a:solidFill>
                  <a:srgbClr val="595959"/>
                </a:solidFill>
                <a:latin typeface="Verdana"/>
                <a:ea typeface="Verdana"/>
              </a:rPr>
              <a:t>Биографски подаци</a:t>
            </a:r>
            <a:endParaRPr b="0" lang="sr-RS" sz="2400" spc="-1" strike="noStrike">
              <a:latin typeface="Arial"/>
            </a:endParaRPr>
          </a:p>
        </p:txBody>
      </p:sp>
      <p:pic>
        <p:nvPicPr>
          <p:cNvPr id="44" name="Picture 2" descr=""/>
          <p:cNvPicPr/>
          <p:nvPr/>
        </p:nvPicPr>
        <p:blipFill>
          <a:blip r:embed="rId3"/>
          <a:stretch/>
        </p:blipFill>
        <p:spPr>
          <a:xfrm>
            <a:off x="8716320" y="3932640"/>
            <a:ext cx="397800" cy="344520"/>
          </a:xfrm>
          <a:prstGeom prst="rect">
            <a:avLst/>
          </a:prstGeom>
          <a:ln w="0">
            <a:noFill/>
          </a:ln>
        </p:spPr>
      </p:pic>
      <p:grpSp>
        <p:nvGrpSpPr>
          <p:cNvPr id="45" name="Group 5"/>
          <p:cNvGrpSpPr/>
          <p:nvPr/>
        </p:nvGrpSpPr>
        <p:grpSpPr>
          <a:xfrm>
            <a:off x="617760" y="3732120"/>
            <a:ext cx="11007000" cy="2441520"/>
            <a:chOff x="617760" y="3732120"/>
            <a:chExt cx="11007000" cy="2441520"/>
          </a:xfrm>
        </p:grpSpPr>
        <p:sp>
          <p:nvSpPr>
            <p:cNvPr id="46" name="CustomShape 6"/>
            <p:cNvSpPr/>
            <p:nvPr/>
          </p:nvSpPr>
          <p:spPr>
            <a:xfrm>
              <a:off x="617760" y="5602680"/>
              <a:ext cx="2292120" cy="570960"/>
            </a:xfrm>
            <a:custGeom>
              <a:avLst/>
              <a:gdLst/>
              <a:ahLst/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47" name="CustomShape 7"/>
            <p:cNvSpPr/>
            <p:nvPr/>
          </p:nvSpPr>
          <p:spPr>
            <a:xfrm>
              <a:off x="617760" y="4000320"/>
              <a:ext cx="2177640" cy="547920"/>
            </a:xfrm>
            <a:custGeom>
              <a:avLst/>
              <a:gdLst/>
              <a:ahLst/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90000"/>
                </a:lnSpc>
                <a:spcAft>
                  <a:spcPts val="524"/>
                </a:spcAft>
                <a:buNone/>
                <a:tabLst>
                  <a:tab algn="l" pos="0"/>
                </a:tabLst>
              </a:pP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Основне студије</a:t>
              </a:r>
              <a:endParaRPr b="0" lang="sr-RS" sz="1500" spc="-1" strike="noStrike">
                <a:latin typeface="Arial"/>
              </a:endParaRPr>
            </a:p>
          </p:txBody>
        </p:sp>
        <p:sp>
          <p:nvSpPr>
            <p:cNvPr id="48" name="CustomShape 8"/>
            <p:cNvSpPr/>
            <p:nvPr/>
          </p:nvSpPr>
          <p:spPr>
            <a:xfrm>
              <a:off x="2796480" y="5602680"/>
              <a:ext cx="2292120" cy="570960"/>
            </a:xfrm>
            <a:custGeom>
              <a:avLst/>
              <a:gdLst/>
              <a:ahLst/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49" name="CustomShape 9"/>
            <p:cNvSpPr/>
            <p:nvPr/>
          </p:nvSpPr>
          <p:spPr>
            <a:xfrm>
              <a:off x="2796480" y="4000320"/>
              <a:ext cx="2177640" cy="547920"/>
            </a:xfrm>
            <a:custGeom>
              <a:avLst/>
              <a:gdLst/>
              <a:ahLst/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90000"/>
                </a:lnSpc>
                <a:spcAft>
                  <a:spcPts val="524"/>
                </a:spcAft>
                <a:buNone/>
                <a:tabLst>
                  <a:tab algn="l" pos="0"/>
                </a:tabLst>
              </a:pP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Магистарске студије</a:t>
              </a:r>
              <a:endParaRPr b="0" lang="sr-RS" sz="1500" spc="-1" strike="noStrike">
                <a:latin typeface="Arial"/>
              </a:endParaRPr>
            </a:p>
          </p:txBody>
        </p:sp>
        <p:sp>
          <p:nvSpPr>
            <p:cNvPr id="50" name="CustomShape 10"/>
            <p:cNvSpPr/>
            <p:nvPr/>
          </p:nvSpPr>
          <p:spPr>
            <a:xfrm>
              <a:off x="4975200" y="5602680"/>
              <a:ext cx="2292120" cy="570960"/>
            </a:xfrm>
            <a:custGeom>
              <a:avLst/>
              <a:gdLst/>
              <a:ahLst/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51" name="CustomShape 11"/>
            <p:cNvSpPr/>
            <p:nvPr/>
          </p:nvSpPr>
          <p:spPr>
            <a:xfrm>
              <a:off x="4997160" y="4000320"/>
              <a:ext cx="2155680" cy="547920"/>
            </a:xfrm>
            <a:custGeom>
              <a:avLst/>
              <a:gdLst/>
              <a:ahLst/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90000"/>
                </a:lnSpc>
                <a:spcAft>
                  <a:spcPts val="524"/>
                </a:spcAft>
                <a:buNone/>
                <a:tabLst>
                  <a:tab algn="l" pos="0"/>
                </a:tabLst>
              </a:pP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Докторске студије</a:t>
              </a:r>
              <a:endParaRPr b="0" lang="sr-RS" sz="1500" spc="-1" strike="noStrike">
                <a:latin typeface="Arial"/>
              </a:endParaRPr>
            </a:p>
          </p:txBody>
        </p:sp>
        <p:sp>
          <p:nvSpPr>
            <p:cNvPr id="52" name="CustomShape 12"/>
            <p:cNvSpPr/>
            <p:nvPr/>
          </p:nvSpPr>
          <p:spPr>
            <a:xfrm>
              <a:off x="7153920" y="5602680"/>
              <a:ext cx="2292120" cy="570960"/>
            </a:xfrm>
            <a:custGeom>
              <a:avLst/>
              <a:gdLst/>
              <a:ahLst/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53" name="CustomShape 13"/>
            <p:cNvSpPr/>
            <p:nvPr/>
          </p:nvSpPr>
          <p:spPr>
            <a:xfrm>
              <a:off x="7187760" y="4000320"/>
              <a:ext cx="2161440" cy="547920"/>
            </a:xfrm>
            <a:custGeom>
              <a:avLst/>
              <a:gdLst/>
              <a:ahLst/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90000"/>
                </a:lnSpc>
                <a:spcAft>
                  <a:spcPts val="524"/>
                </a:spcAft>
                <a:buNone/>
                <a:tabLst>
                  <a:tab algn="l" pos="0"/>
                </a:tabLst>
              </a:pP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   </a:t>
              </a: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Запослен у </a:t>
              </a:r>
              <a:endParaRPr b="0" lang="sr-RS" sz="1500" spc="-1" strike="noStrike">
                <a:latin typeface="Arial"/>
              </a:endParaRPr>
            </a:p>
          </p:txBody>
        </p:sp>
        <p:sp>
          <p:nvSpPr>
            <p:cNvPr id="54" name="CustomShape 14"/>
            <p:cNvSpPr/>
            <p:nvPr/>
          </p:nvSpPr>
          <p:spPr>
            <a:xfrm>
              <a:off x="9332640" y="5602680"/>
              <a:ext cx="2292120" cy="570960"/>
            </a:xfrm>
            <a:custGeom>
              <a:avLst/>
              <a:gdLst/>
              <a:ahLst/>
              <a:rect l="l" t="t" r="r" b="b"/>
              <a:pathLst>
                <a:path w="2371968" h="572142">
                  <a:moveTo>
                    <a:pt x="0" y="0"/>
                  </a:moveTo>
                  <a:lnTo>
                    <a:pt x="2228933" y="0"/>
                  </a:lnTo>
                  <a:lnTo>
                    <a:pt x="2371968" y="286071"/>
                  </a:lnTo>
                  <a:lnTo>
                    <a:pt x="2228933" y="572142"/>
                  </a:lnTo>
                  <a:lnTo>
                    <a:pt x="0" y="572142"/>
                  </a:lnTo>
                  <a:lnTo>
                    <a:pt x="143036" y="2860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45991"/>
            </a:solidFill>
            <a:ln>
              <a:noFill/>
            </a:ln>
          </p:spPr>
          <p:style>
            <a:lnRef idx="2"/>
            <a:fillRef idx="0"/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55" name="CustomShape 15"/>
            <p:cNvSpPr/>
            <p:nvPr/>
          </p:nvSpPr>
          <p:spPr>
            <a:xfrm>
              <a:off x="9332640" y="4000320"/>
              <a:ext cx="2292120" cy="547920"/>
            </a:xfrm>
            <a:custGeom>
              <a:avLst/>
              <a:gdLst/>
              <a:ahLst/>
              <a:rect l="l" t="t" r="r" b="b"/>
              <a:pathLst>
                <a:path w="1926038" h="1055856">
                  <a:moveTo>
                    <a:pt x="0" y="0"/>
                  </a:moveTo>
                  <a:lnTo>
                    <a:pt x="1926038" y="0"/>
                  </a:lnTo>
                  <a:lnTo>
                    <a:pt x="1926038" y="1055856"/>
                  </a:lnTo>
                  <a:lnTo>
                    <a:pt x="0" y="10558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90000"/>
                </a:lnSpc>
                <a:spcAft>
                  <a:spcPts val="524"/>
                </a:spcAft>
                <a:buNone/>
                <a:tabLst>
                  <a:tab algn="l" pos="0"/>
                </a:tabLst>
              </a:pPr>
              <a:r>
                <a:rPr b="1" lang="sr-RS" sz="1500" spc="-1" strike="noStrike">
                  <a:solidFill>
                    <a:srgbClr val="595959"/>
                  </a:solidFill>
                  <a:latin typeface="Verdana"/>
                  <a:ea typeface="Verdana"/>
                </a:rPr>
                <a:t>Последњи избор у звање</a:t>
              </a:r>
              <a:endParaRPr b="0" lang="sr-RS" sz="1500" spc="-1" strike="noStrike">
                <a:latin typeface="Arial"/>
              </a:endParaRPr>
            </a:p>
          </p:txBody>
        </p:sp>
        <p:sp>
          <p:nvSpPr>
            <p:cNvPr id="56" name="Line 16"/>
            <p:cNvSpPr/>
            <p:nvPr/>
          </p:nvSpPr>
          <p:spPr>
            <a:xfrm>
              <a:off x="617760" y="3732120"/>
              <a:ext cx="360" cy="1670040"/>
            </a:xfrm>
            <a:prstGeom prst="line">
              <a:avLst/>
            </a:prstGeom>
            <a:ln cap="rnd">
              <a:solidFill>
                <a:srgbClr val="14599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7" name="Line 17"/>
            <p:cNvSpPr/>
            <p:nvPr/>
          </p:nvSpPr>
          <p:spPr>
            <a:xfrm>
              <a:off x="2796480" y="3732120"/>
              <a:ext cx="360" cy="1670040"/>
            </a:xfrm>
            <a:prstGeom prst="line">
              <a:avLst/>
            </a:prstGeom>
            <a:ln cap="rnd">
              <a:solidFill>
                <a:srgbClr val="14599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8" name="Line 18"/>
            <p:cNvSpPr/>
            <p:nvPr/>
          </p:nvSpPr>
          <p:spPr>
            <a:xfrm>
              <a:off x="4975200" y="3732120"/>
              <a:ext cx="360" cy="1670040"/>
            </a:xfrm>
            <a:prstGeom prst="line">
              <a:avLst/>
            </a:prstGeom>
            <a:ln cap="rnd">
              <a:solidFill>
                <a:srgbClr val="14599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9" name="Line 19"/>
            <p:cNvSpPr/>
            <p:nvPr/>
          </p:nvSpPr>
          <p:spPr>
            <a:xfrm>
              <a:off x="7153920" y="3732120"/>
              <a:ext cx="360" cy="1670040"/>
            </a:xfrm>
            <a:prstGeom prst="line">
              <a:avLst/>
            </a:prstGeom>
            <a:ln cap="rnd">
              <a:solidFill>
                <a:srgbClr val="14599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0" name="Line 20"/>
            <p:cNvSpPr/>
            <p:nvPr/>
          </p:nvSpPr>
          <p:spPr>
            <a:xfrm>
              <a:off x="9332280" y="3732120"/>
              <a:ext cx="360" cy="1670040"/>
            </a:xfrm>
            <a:prstGeom prst="line">
              <a:avLst/>
            </a:prstGeom>
            <a:ln cap="rnd">
              <a:solidFill>
                <a:srgbClr val="14599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61" name="CustomShape 32"/>
          <p:cNvSpPr/>
          <p:nvPr/>
        </p:nvSpPr>
        <p:spPr>
          <a:xfrm>
            <a:off x="551880" y="2734560"/>
            <a:ext cx="31420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sr-RS" sz="1800" spc="-1" strike="noStrike">
                <a:solidFill>
                  <a:srgbClr val="595959"/>
                </a:solidFill>
                <a:latin typeface="Verdana"/>
                <a:ea typeface="Verdana"/>
              </a:rPr>
              <a:t>Место и година рођења 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sr-RS" sz="4400" spc="-1" strike="noStrike">
                <a:latin typeface="Arial"/>
              </a:rPr>
              <a:t>Кликните да уредите облик насловног текста</a:t>
            </a:r>
            <a:endParaRPr b="0" lang="sr-RS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latin typeface="Arial"/>
              </a:rPr>
              <a:t>Кликните да уредите облик оквирног текста</a:t>
            </a:r>
            <a:endParaRPr b="0" lang="sr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800" spc="-1" strike="noStrike">
                <a:latin typeface="Arial"/>
              </a:rPr>
              <a:t>Други ниво оквира</a:t>
            </a:r>
            <a:endParaRPr b="0" lang="sr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400" spc="-1" strike="noStrike">
                <a:latin typeface="Arial"/>
              </a:rPr>
              <a:t>Трећи ниво оквира</a:t>
            </a:r>
            <a:endParaRPr b="0" lang="sr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000" spc="-1" strike="noStrike">
                <a:latin typeface="Arial"/>
              </a:rPr>
              <a:t>Четврти ниво оквира</a:t>
            </a:r>
            <a:endParaRPr b="0" lang="sr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Пети ниво оквира</a:t>
            </a:r>
            <a:endParaRPr b="0" lang="sr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Шести ниво оквира</a:t>
            </a:r>
            <a:endParaRPr b="0" lang="sr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Седми ниво оквира</a:t>
            </a:r>
            <a:endParaRPr b="0" lang="sr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4"/>
          <p:cNvSpPr/>
          <p:nvPr/>
        </p:nvSpPr>
        <p:spPr>
          <a:xfrm>
            <a:off x="581040" y="1019160"/>
            <a:ext cx="11028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>
                <a:solidFill>
                  <a:srgbClr val="404040"/>
                </a:solidFill>
                <a:latin typeface="Verdana"/>
                <a:ea typeface="Verdana"/>
              </a:rPr>
              <a:t>Кандидат</a:t>
            </a:r>
            <a:endParaRPr b="0" lang="sr-RS" sz="2400" spc="-1" strike="noStrike">
              <a:latin typeface="Arial"/>
            </a:endParaRPr>
          </a:p>
        </p:txBody>
      </p:sp>
      <p:pic>
        <p:nvPicPr>
          <p:cNvPr id="101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040" cy="1181520"/>
          </a:xfrm>
          <a:prstGeom prst="rect">
            <a:avLst/>
          </a:prstGeom>
          <a:ln w="0">
            <a:noFill/>
          </a:ln>
        </p:spPr>
      </p:pic>
      <p:sp>
        <p:nvSpPr>
          <p:cNvPr id="102" name="CustomShape 5"/>
          <p:cNvSpPr/>
          <p:nvPr/>
        </p:nvSpPr>
        <p:spPr>
          <a:xfrm>
            <a:off x="581040" y="179712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 cap="all">
                <a:solidFill>
                  <a:srgbClr val="595959"/>
                </a:solidFill>
                <a:latin typeface="Verdana"/>
                <a:ea typeface="Verdana"/>
              </a:rPr>
              <a:t>Најистакнутије научно достигнуће</a:t>
            </a:r>
            <a:endParaRPr b="0" lang="sr-RS" sz="2400" spc="-1" strike="noStrike">
              <a:latin typeface="Arial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sr-RS" sz="4400" spc="-1" strike="noStrike">
                <a:latin typeface="Arial"/>
              </a:rPr>
              <a:t>Кликните да уредите облик насловног текста</a:t>
            </a:r>
            <a:endParaRPr b="0" lang="sr-RS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latin typeface="Arial"/>
              </a:rPr>
              <a:t>Кликните да уредите облик оквирног текста</a:t>
            </a:r>
            <a:endParaRPr b="0" lang="sr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800" spc="-1" strike="noStrike">
                <a:latin typeface="Arial"/>
              </a:rPr>
              <a:t>Други ниво оквира</a:t>
            </a:r>
            <a:endParaRPr b="0" lang="sr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400" spc="-1" strike="noStrike">
                <a:latin typeface="Arial"/>
              </a:rPr>
              <a:t>Трећи ниво оквира</a:t>
            </a:r>
            <a:endParaRPr b="0" lang="sr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000" spc="-1" strike="noStrike">
                <a:latin typeface="Arial"/>
              </a:rPr>
              <a:t>Четврти ниво оквира</a:t>
            </a:r>
            <a:endParaRPr b="0" lang="sr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Пети ниво оквира</a:t>
            </a:r>
            <a:endParaRPr b="0" lang="sr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Шести ниво оквира</a:t>
            </a:r>
            <a:endParaRPr b="0" lang="sr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Седми ниво оквира</a:t>
            </a:r>
            <a:endParaRPr b="0" lang="sr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3"/>
          <p:cNvSpPr/>
          <p:nvPr/>
        </p:nvSpPr>
        <p:spPr>
          <a:xfrm>
            <a:off x="581040" y="1019160"/>
            <a:ext cx="11028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>
                <a:solidFill>
                  <a:srgbClr val="404040"/>
                </a:solidFill>
                <a:latin typeface="Verdana"/>
                <a:ea typeface="Verdana"/>
              </a:rPr>
              <a:t>Кандидат</a:t>
            </a:r>
            <a:endParaRPr b="0" lang="sr-RS" sz="2400" spc="-1" strike="noStrike">
              <a:latin typeface="Arial"/>
            </a:endParaRPr>
          </a:p>
        </p:txBody>
      </p:sp>
      <p:pic>
        <p:nvPicPr>
          <p:cNvPr id="142" name="Picture 2" descr=""/>
          <p:cNvPicPr/>
          <p:nvPr/>
        </p:nvPicPr>
        <p:blipFill>
          <a:blip r:embed="rId2"/>
          <a:stretch/>
        </p:blipFill>
        <p:spPr>
          <a:xfrm>
            <a:off x="10650240" y="165960"/>
            <a:ext cx="1364040" cy="1181520"/>
          </a:xfrm>
          <a:prstGeom prst="rect">
            <a:avLst/>
          </a:prstGeom>
          <a:ln w="0">
            <a:noFill/>
          </a:ln>
        </p:spPr>
      </p:pic>
      <p:sp>
        <p:nvSpPr>
          <p:cNvPr id="143" name="CustomShape 5"/>
          <p:cNvSpPr/>
          <p:nvPr/>
        </p:nvSpPr>
        <p:spPr>
          <a:xfrm>
            <a:off x="581040" y="179712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0" lang="sr-RS" sz="2400" spc="-1" strike="noStrike" cap="all">
                <a:solidFill>
                  <a:srgbClr val="595959"/>
                </a:solidFill>
                <a:latin typeface="Verdana"/>
                <a:ea typeface="Verdana"/>
              </a:rPr>
              <a:t>Квантитативни резултати кандидата</a:t>
            </a:r>
            <a:endParaRPr b="0" lang="sr-RS" sz="2400" spc="-1" strike="noStrike">
              <a:latin typeface="Arial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sr-RS" sz="4400" spc="-1" strike="noStrike">
                <a:latin typeface="Arial"/>
              </a:rPr>
              <a:t>Кликните да уредите облик насловног текста</a:t>
            </a:r>
            <a:endParaRPr b="0" lang="sr-R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3200" spc="-1" strike="noStrike">
                <a:latin typeface="Arial"/>
              </a:rPr>
              <a:t>Кликните да уредите облик оквирног текста</a:t>
            </a:r>
            <a:endParaRPr b="0" lang="sr-R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800" spc="-1" strike="noStrike">
                <a:latin typeface="Arial"/>
              </a:rPr>
              <a:t>Други ниво оквира</a:t>
            </a:r>
            <a:endParaRPr b="0" lang="sr-R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400" spc="-1" strike="noStrike">
                <a:latin typeface="Arial"/>
              </a:rPr>
              <a:t>Трећи ниво оквира</a:t>
            </a:r>
            <a:endParaRPr b="0" lang="sr-R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RS" sz="2000" spc="-1" strike="noStrike">
                <a:latin typeface="Arial"/>
              </a:rPr>
              <a:t>Четврти ниво оквира</a:t>
            </a:r>
            <a:endParaRPr b="0" lang="sr-R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Пети ниво оквира</a:t>
            </a:r>
            <a:endParaRPr b="0" lang="sr-R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Шести ниво оквира</a:t>
            </a:r>
            <a:endParaRPr b="0" lang="sr-R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RS" sz="2000" spc="-1" strike="noStrike">
                <a:latin typeface="Arial"/>
              </a:rPr>
              <a:t>Седми ниво оквира</a:t>
            </a:r>
            <a:endParaRPr b="0" lang="sr-R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/>
          <p:nvPr/>
        </p:nvSpPr>
        <p:spPr>
          <a:xfrm>
            <a:off x="2712240" y="3982320"/>
            <a:ext cx="67665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5000"/>
          </a:bodyPr>
          <a:p>
            <a:pPr algn="ctr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ВЛАДАН ГЕЦИН</a:t>
            </a:r>
            <a:endParaRPr b="0" lang="sr-RS" sz="3200" spc="-1" strike="noStrike">
              <a:latin typeface="Arial"/>
            </a:endParaRPr>
          </a:p>
        </p:txBody>
      </p:sp>
      <p:sp>
        <p:nvSpPr>
          <p:cNvPr id="183" name="TextShape 2"/>
          <p:cNvSpPr/>
          <p:nvPr/>
        </p:nvSpPr>
        <p:spPr>
          <a:xfrm>
            <a:off x="1872720" y="4669560"/>
            <a:ext cx="43434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548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pc="-1" strike="noStrike">
                <a:solidFill>
                  <a:srgbClr val="595959"/>
                </a:solidFill>
                <a:latin typeface="Verdana"/>
                <a:ea typeface="DejaVu Sans"/>
              </a:rPr>
              <a:t>др Бранислав Цветковић (ИФ)</a:t>
            </a:r>
            <a:endParaRPr b="0" lang="sr-RS" sz="1600" spc="-1" strike="noStrike">
              <a:latin typeface="Arial"/>
            </a:endParaRPr>
          </a:p>
        </p:txBody>
      </p:sp>
      <p:sp>
        <p:nvSpPr>
          <p:cNvPr id="184" name="TextShape 3"/>
          <p:cNvSpPr/>
          <p:nvPr/>
        </p:nvSpPr>
        <p:spPr>
          <a:xfrm>
            <a:off x="1541880" y="2090520"/>
            <a:ext cx="9107280" cy="7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1" lang="en-US" sz="3600" spc="-1" strike="noStrike" cap="all">
                <a:solidFill>
                  <a:srgbClr val="595959"/>
                </a:solidFill>
                <a:latin typeface="Verdana"/>
                <a:ea typeface="DejaVu Sans"/>
              </a:rPr>
              <a:t>избор у звање</a:t>
            </a:r>
            <a:endParaRPr b="0" lang="sr-RS" sz="3600" spc="-1" strike="noStrike">
              <a:latin typeface="Arial"/>
            </a:endParaRPr>
          </a:p>
        </p:txBody>
      </p:sp>
      <p:sp>
        <p:nvSpPr>
          <p:cNvPr id="185" name="TextShape 4"/>
          <p:cNvSpPr/>
          <p:nvPr/>
        </p:nvSpPr>
        <p:spPr>
          <a:xfrm>
            <a:off x="1872720" y="5006520"/>
            <a:ext cx="43434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548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pc="-1" strike="noStrike">
                <a:solidFill>
                  <a:srgbClr val="595959"/>
                </a:solidFill>
                <a:latin typeface="Verdana"/>
                <a:ea typeface="DejaVu Sans"/>
              </a:rPr>
              <a:t>др Михаило Чубровић (ИФ)</a:t>
            </a:r>
            <a:endParaRPr b="0" lang="sr-RS" sz="1600" spc="-1" strike="noStrike">
              <a:latin typeface="Arial"/>
            </a:endParaRPr>
          </a:p>
        </p:txBody>
      </p:sp>
      <p:sp>
        <p:nvSpPr>
          <p:cNvPr id="186" name="TextShape 5"/>
          <p:cNvSpPr/>
          <p:nvPr/>
        </p:nvSpPr>
        <p:spPr>
          <a:xfrm>
            <a:off x="1872720" y="5343120"/>
            <a:ext cx="43434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85840" indent="-285480">
              <a:lnSpc>
                <a:spcPct val="110000"/>
              </a:lnSpc>
              <a:spcBef>
                <a:spcPts val="32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600" spc="-1" strike="noStrike">
                <a:solidFill>
                  <a:srgbClr val="595959"/>
                </a:solidFill>
                <a:latin typeface="Verdana"/>
                <a:ea typeface="DejaVu Sans"/>
              </a:rPr>
              <a:t>др Ђорђе Спасојевић (ФФ)</a:t>
            </a:r>
            <a:endParaRPr b="0" lang="sr-RS" sz="1600" spc="-1" strike="noStrike">
              <a:latin typeface="Arial"/>
            </a:endParaRPr>
          </a:p>
        </p:txBody>
      </p:sp>
      <p:sp>
        <p:nvSpPr>
          <p:cNvPr id="187" name="TextShape 6"/>
          <p:cNvSpPr/>
          <p:nvPr/>
        </p:nvSpPr>
        <p:spPr>
          <a:xfrm>
            <a:off x="1541520" y="2723400"/>
            <a:ext cx="910800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10000"/>
              </a:lnSpc>
              <a:spcBef>
                <a:spcPts val="72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en-US" sz="3600" spc="-1" strike="noStrike" cap="all">
                <a:solidFill>
                  <a:srgbClr val="595959"/>
                </a:solidFill>
                <a:latin typeface="Verdana"/>
                <a:ea typeface="DejaVu Sans"/>
              </a:rPr>
              <a:t>истрасживач-сарадник</a:t>
            </a:r>
            <a:endParaRPr b="0" lang="sr-R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/>
          <p:nvPr/>
        </p:nvSpPr>
        <p:spPr>
          <a:xfrm>
            <a:off x="581040" y="49248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2600" spc="-1" strike="noStrike" cap="all">
                <a:solidFill>
                  <a:srgbClr val="404040"/>
                </a:solidFill>
                <a:latin typeface="Verdana"/>
                <a:ea typeface="DejaVu Sans"/>
              </a:rPr>
              <a:t>избор у звање истраживач-сарадник</a:t>
            </a:r>
            <a:endParaRPr b="0" lang="sr-RS" sz="2600" spc="-1" strike="noStrike">
              <a:latin typeface="Arial"/>
            </a:endParaRPr>
          </a:p>
        </p:txBody>
      </p:sp>
      <p:sp>
        <p:nvSpPr>
          <p:cNvPr id="189" name="TextShape 2"/>
          <p:cNvSpPr/>
          <p:nvPr/>
        </p:nvSpPr>
        <p:spPr>
          <a:xfrm>
            <a:off x="2214360" y="1027440"/>
            <a:ext cx="6172920" cy="43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145991"/>
                </a:solidFill>
                <a:latin typeface="Verdana"/>
                <a:ea typeface="DejaVu Sans"/>
              </a:rPr>
              <a:t>Владан Гецин</a:t>
            </a:r>
            <a:endParaRPr b="0" lang="sr-RS" sz="2400" spc="-1" strike="noStrike">
              <a:latin typeface="Arial"/>
            </a:endParaRPr>
          </a:p>
        </p:txBody>
      </p:sp>
      <p:sp>
        <p:nvSpPr>
          <p:cNvPr id="190" name="TextShape 3"/>
          <p:cNvSpPr/>
          <p:nvPr/>
        </p:nvSpPr>
        <p:spPr>
          <a:xfrm>
            <a:off x="699840" y="4413240"/>
            <a:ext cx="2020680" cy="9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145991"/>
                </a:solidFill>
                <a:latin typeface="Verdana"/>
                <a:ea typeface="DejaVu Sans"/>
              </a:rPr>
              <a:t>Физички факултет Универзитета у Београду</a:t>
            </a:r>
            <a:endParaRPr b="0" lang="sr-RS" sz="1400" spc="-1" strike="noStrike">
              <a:latin typeface="Arial"/>
            </a:endParaRPr>
          </a:p>
        </p:txBody>
      </p:sp>
      <p:sp>
        <p:nvSpPr>
          <p:cNvPr id="191" name="TextShape 4"/>
          <p:cNvSpPr/>
          <p:nvPr/>
        </p:nvSpPr>
        <p:spPr>
          <a:xfrm>
            <a:off x="2871720" y="4413240"/>
            <a:ext cx="2020680" cy="9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145991"/>
                </a:solidFill>
                <a:latin typeface="Verdana"/>
                <a:ea typeface="DejaVu Sans"/>
              </a:rPr>
              <a:t>Физички факултет Универзитета у Београду</a:t>
            </a:r>
            <a:endParaRPr b="0" lang="sr-RS" sz="1400" spc="-1" strike="noStrike">
              <a:latin typeface="Arial"/>
            </a:endParaRPr>
          </a:p>
        </p:txBody>
      </p:sp>
      <p:sp>
        <p:nvSpPr>
          <p:cNvPr id="192" name="TextShape 5"/>
          <p:cNvSpPr/>
          <p:nvPr/>
        </p:nvSpPr>
        <p:spPr>
          <a:xfrm>
            <a:off x="5056920" y="4413240"/>
            <a:ext cx="2020680" cy="9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145991"/>
                </a:solidFill>
                <a:latin typeface="Verdana"/>
                <a:ea typeface="DejaVu Sans"/>
              </a:rPr>
              <a:t>Физички факултет Универзитета у Београду</a:t>
            </a:r>
            <a:endParaRPr b="0" lang="sr-RS" sz="1400" spc="-1" strike="noStrike">
              <a:latin typeface="Arial"/>
            </a:endParaRPr>
          </a:p>
        </p:txBody>
      </p:sp>
      <p:sp>
        <p:nvSpPr>
          <p:cNvPr id="193" name="TextShape 6"/>
          <p:cNvSpPr/>
          <p:nvPr/>
        </p:nvSpPr>
        <p:spPr>
          <a:xfrm>
            <a:off x="617400" y="5602320"/>
            <a:ext cx="21787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Verdana"/>
                <a:ea typeface="DejaVu Sans"/>
              </a:rPr>
              <a:t>2017-2021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4" name="TextShape 7"/>
          <p:cNvSpPr/>
          <p:nvPr/>
        </p:nvSpPr>
        <p:spPr>
          <a:xfrm>
            <a:off x="2792880" y="5600520"/>
            <a:ext cx="21787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Verdana"/>
                <a:ea typeface="DejaVu Sans"/>
              </a:rPr>
              <a:t>2021-2022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5" name="TextShape 8"/>
          <p:cNvSpPr/>
          <p:nvPr/>
        </p:nvSpPr>
        <p:spPr>
          <a:xfrm>
            <a:off x="4967640" y="5600520"/>
            <a:ext cx="21787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Verdana"/>
                <a:ea typeface="DejaVu Sans"/>
              </a:rPr>
              <a:t>2022-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6" name="TextShape 9"/>
          <p:cNvSpPr/>
          <p:nvPr/>
        </p:nvSpPr>
        <p:spPr>
          <a:xfrm>
            <a:off x="7138080" y="5602320"/>
            <a:ext cx="21787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Verdana"/>
                <a:ea typeface="DejaVu Sans"/>
              </a:rPr>
              <a:t>01.12.2022.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7" name="TextShape 10"/>
          <p:cNvSpPr/>
          <p:nvPr/>
        </p:nvSpPr>
        <p:spPr>
          <a:xfrm>
            <a:off x="9315000" y="5602320"/>
            <a:ext cx="217872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ffffff"/>
                </a:solidFill>
                <a:latin typeface="Verdana"/>
                <a:ea typeface="DejaVu Sans"/>
              </a:rPr>
              <a:t>15.11.2022.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8" name="TextShape 11"/>
          <p:cNvSpPr/>
          <p:nvPr/>
        </p:nvSpPr>
        <p:spPr>
          <a:xfrm>
            <a:off x="3695760" y="2735280"/>
            <a:ext cx="480024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1000"/>
          </a:bodyPr>
          <a:p>
            <a:pPr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145991"/>
                </a:solidFill>
                <a:latin typeface="Verdana"/>
                <a:ea typeface="DejaVu Sans"/>
              </a:rPr>
              <a:t>Зрењанин, 1990.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199" name="TextShape 12"/>
          <p:cNvSpPr/>
          <p:nvPr/>
        </p:nvSpPr>
        <p:spPr>
          <a:xfrm>
            <a:off x="7233120" y="4417560"/>
            <a:ext cx="2020680" cy="9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5000"/>
          </a:bodyPr>
          <a:p>
            <a:pPr algn="ctr">
              <a:lnSpc>
                <a:spcPct val="110000"/>
              </a:lnSpc>
              <a:spcBef>
                <a:spcPts val="28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145991"/>
                </a:solidFill>
                <a:latin typeface="Verdana"/>
                <a:ea typeface="DejaVu Sans"/>
              </a:rPr>
              <a:t>Центар за изучавање комплексних система</a:t>
            </a:r>
            <a:endParaRPr b="0" lang="sr-RS" sz="1400" spc="-1" strike="noStrike">
              <a:latin typeface="Arial"/>
            </a:endParaRPr>
          </a:p>
        </p:txBody>
      </p:sp>
      <p:pic>
        <p:nvPicPr>
          <p:cNvPr id="200" name="" descr=""/>
          <p:cNvPicPr/>
          <p:nvPr/>
        </p:nvPicPr>
        <p:blipFill>
          <a:blip r:embed="rId1"/>
          <a:stretch/>
        </p:blipFill>
        <p:spPr>
          <a:xfrm>
            <a:off x="10080000" y="1800000"/>
            <a:ext cx="1270440" cy="1688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/>
          <p:nvPr/>
        </p:nvSpPr>
        <p:spPr>
          <a:xfrm>
            <a:off x="581040" y="49248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2600" spc="-1" strike="noStrike" cap="all">
                <a:solidFill>
                  <a:srgbClr val="404040"/>
                </a:solidFill>
                <a:latin typeface="Verdana"/>
                <a:ea typeface="DejaVu Sans"/>
              </a:rPr>
              <a:t>избор у звање истраживач-сарадник</a:t>
            </a:r>
            <a:endParaRPr b="0" lang="sr-RS" sz="2600" spc="-1" strike="noStrike">
              <a:latin typeface="Arial"/>
            </a:endParaRPr>
          </a:p>
        </p:txBody>
      </p:sp>
      <p:sp>
        <p:nvSpPr>
          <p:cNvPr id="202" name="TextShape 2"/>
          <p:cNvSpPr/>
          <p:nvPr/>
        </p:nvSpPr>
        <p:spPr>
          <a:xfrm>
            <a:off x="496080" y="2312280"/>
            <a:ext cx="11028600" cy="41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Одбрањена тема докторске дисертације „The response of the holographic 2D Fermi liquids“</a:t>
            </a:r>
            <a:endParaRPr b="0" lang="sr-RS" sz="1800" spc="-1" strike="noStrike">
              <a:latin typeface="Arial"/>
            </a:endParaRPr>
          </a:p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Нађена је нестабилност модела електронске звезде (пол корелационе функције тензора енергије-импулса у горњој комплексној полуравни), и то на малим импулсима и енергијама. Ово показује да је модел, иако популаран, фундаментално неконзистентан јер не трпи ни најмање пертурбације, и мотивише формулисање холографских Ферми течности на новим основама.</a:t>
            </a:r>
            <a:endParaRPr b="0" lang="sr-RS" sz="1800" spc="-1" strike="noStrike">
              <a:latin typeface="Arial"/>
            </a:endParaRPr>
          </a:p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Овај резултат је конзистентан са закључком кандидата да се холографска теорија мора темељити на бозонизованој теорији Ферми површи, која одговара геометрији заснованој на АдС солитону, а која је увек стабилна у инфрацрвеном.</a:t>
            </a:r>
            <a:endParaRPr b="0" lang="sr-RS" sz="1800" spc="-1" strike="noStrike">
              <a:latin typeface="Arial"/>
            </a:endParaRPr>
          </a:p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Референце:</a:t>
            </a:r>
            <a:endParaRPr b="0" lang="sr-RS" sz="1800" spc="-1" strike="noStrike">
              <a:latin typeface="Arial"/>
            </a:endParaRPr>
          </a:p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F. Herček, V. Gecin and M. Čubrović, Sci</a:t>
            </a:r>
            <a:r>
              <a:rPr b="0" i="1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. Post. Phys.</a:t>
            </a: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6</a:t>
            </a: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, 026 (2023).</a:t>
            </a:r>
            <a:endParaRPr b="0" lang="sr-RS" sz="1800" spc="-1" strike="noStrike">
              <a:latin typeface="Arial"/>
            </a:endParaRPr>
          </a:p>
          <a:p>
            <a:pPr marL="306000" indent="-305640">
              <a:lnSpc>
                <a:spcPct val="110000"/>
              </a:lnSpc>
              <a:spcBef>
                <a:spcPts val="360"/>
              </a:spcBef>
              <a:spcAft>
                <a:spcPts val="601"/>
              </a:spcAft>
              <a:buClr>
                <a:srgbClr val="145991"/>
              </a:buClr>
              <a:buFont typeface="Century Gothic"/>
              <a:buChar char="◦"/>
            </a:pP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V. Gecin and M. Čubrović, </a:t>
            </a:r>
            <a:r>
              <a:rPr b="0" i="1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JHEP</a:t>
            </a: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 </a:t>
            </a:r>
            <a:r>
              <a:rPr b="1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10</a:t>
            </a:r>
            <a:r>
              <a:rPr b="0" lang="en-US" sz="1800" spc="-1" strike="noStrike">
                <a:solidFill>
                  <a:srgbClr val="404040"/>
                </a:solidFill>
                <a:latin typeface="Verdana"/>
                <a:ea typeface="DejaVu Sans"/>
              </a:rPr>
              <a:t>, 152 (2025).</a:t>
            </a:r>
            <a:endParaRPr b="0" lang="sr-RS" sz="1800" spc="-1" strike="noStrike">
              <a:latin typeface="Arial"/>
            </a:endParaRPr>
          </a:p>
        </p:txBody>
      </p:sp>
      <p:sp>
        <p:nvSpPr>
          <p:cNvPr id="203" name="TextShape 3"/>
          <p:cNvSpPr/>
          <p:nvPr/>
        </p:nvSpPr>
        <p:spPr>
          <a:xfrm>
            <a:off x="2214360" y="1027440"/>
            <a:ext cx="6172920" cy="43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145991"/>
                </a:solidFill>
                <a:latin typeface="Verdana"/>
                <a:ea typeface="DejaVu Sans"/>
              </a:rPr>
              <a:t>Владан Гецин</a:t>
            </a:r>
            <a:endParaRPr b="0" lang="sr-R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/>
          <p:nvPr/>
        </p:nvSpPr>
        <p:spPr>
          <a:xfrm>
            <a:off x="581040" y="492480"/>
            <a:ext cx="110286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2600" spc="-1" strike="noStrike" cap="all">
                <a:solidFill>
                  <a:srgbClr val="404040"/>
                </a:solidFill>
                <a:latin typeface="Verdana"/>
                <a:ea typeface="DejaVu Sans"/>
              </a:rPr>
              <a:t>избор у звање ИСТРАЖИВАЧ-сарадник</a:t>
            </a:r>
            <a:endParaRPr b="0" lang="sr-RS" sz="2600" spc="-1" strike="noStrike">
              <a:latin typeface="Arial"/>
            </a:endParaRPr>
          </a:p>
        </p:txBody>
      </p:sp>
      <p:sp>
        <p:nvSpPr>
          <p:cNvPr id="205" name="TextShape 2"/>
          <p:cNvSpPr/>
          <p:nvPr/>
        </p:nvSpPr>
        <p:spPr>
          <a:xfrm>
            <a:off x="2214360" y="1027440"/>
            <a:ext cx="6172920" cy="43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10000"/>
              </a:lnSpc>
              <a:spcBef>
                <a:spcPts val="479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145991"/>
                </a:solidFill>
                <a:latin typeface="Verdana"/>
                <a:ea typeface="DejaVu Sans"/>
              </a:rPr>
              <a:t>Владан Гецин</a:t>
            </a:r>
            <a:endParaRPr b="0" lang="sr-RS" sz="2400" spc="-1" strike="noStrike">
              <a:latin typeface="Arial"/>
            </a:endParaRPr>
          </a:p>
        </p:txBody>
      </p:sp>
      <p:graphicFrame>
        <p:nvGraphicFramePr>
          <p:cNvPr id="206" name="Table 3"/>
          <p:cNvGraphicFramePr/>
          <p:nvPr/>
        </p:nvGraphicFramePr>
        <p:xfrm>
          <a:off x="5971680" y="2381400"/>
          <a:ext cx="3827520" cy="1695600"/>
        </p:xfrm>
        <a:graphic>
          <a:graphicData uri="http://schemas.openxmlformats.org/drawingml/2006/table">
            <a:tbl>
              <a:tblPr/>
              <a:tblGrid>
                <a:gridCol w="2016720"/>
                <a:gridCol w="1811160"/>
              </a:tblGrid>
              <a:tr h="419760">
                <a:tc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sr-R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ОСТВАРЕНО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25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Укупно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25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latin typeface="Arial"/>
                        </a:rPr>
                        <a:t>M10+M20+M31+M32+M33+M41+M42+M90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sr-RS" sz="1800" spc="-1" strike="noStrike"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latin typeface="Arial"/>
                        </a:rPr>
                        <a:t>16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425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М11+М12+М21+ M22+M23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" name="Table 4"/>
          <p:cNvGraphicFramePr/>
          <p:nvPr/>
        </p:nvGraphicFramePr>
        <p:xfrm>
          <a:off x="646560" y="2381400"/>
          <a:ext cx="2301480" cy="0"/>
        </p:xfrm>
        <a:graphic>
          <a:graphicData uri="http://schemas.openxmlformats.org/drawingml/2006/table">
            <a:tbl>
              <a:tblPr/>
              <a:tblGrid>
                <a:gridCol w="1415520"/>
                <a:gridCol w="886320"/>
              </a:tblGrid>
              <a:tr h="0"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sr-R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КАТЕГОРИЈА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sr-R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БРОЈ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М20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М30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8" name="Table 5"/>
          <p:cNvGraphicFramePr/>
          <p:nvPr/>
        </p:nvGraphicFramePr>
        <p:xfrm>
          <a:off x="3056760" y="2381400"/>
          <a:ext cx="2811240" cy="0"/>
        </p:xfrm>
        <a:graphic>
          <a:graphicData uri="http://schemas.openxmlformats.org/drawingml/2006/table">
            <a:tbl>
              <a:tblPr/>
              <a:tblGrid>
                <a:gridCol w="1608120"/>
                <a:gridCol w="1203480"/>
              </a:tblGrid>
              <a:tr h="0"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sr-R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БРОЈ ЦИТАТА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h-</a:t>
                      </a:r>
                      <a:r>
                        <a:rPr b="1" lang="sr-R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ИНДЕКС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83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sr-R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b="0" lang="sr-RS" sz="1800" spc="-1" strike="noStrike"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purl.org/dc/elements/1.1/"/>
    <ds:schemaRef ds:uri="71af3243-3dd4-4a8d-8c0d-dd76da1f02a5"/>
    <ds:schemaRef ds:uri="http://www.w3.org/XML/1998/namespace"/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{C16AFF45-C899-4934-878B-CD75F6A48F8C}tf67061901_win32</Template>
  <TotalTime>393</TotalTime>
  <Application>LibreOffice/7.3.7.2$Linux_X86_64 LibreOffice_project/30$Build-2</Application>
  <AppVersion>15.0000</AppVersion>
  <Words>25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2021-08-05T12:39:25Z</dcterms:created>
  <dc:creator>Andreja</dc:creator>
  <dc:description/>
  <dc:language>en-US</dc:language>
  <cp:lastModifiedBy/>
  <dcterms:modified xsi:type="dcterms:W3CDTF">2025-10-31T13:33:36Z</dcterms:modified>
  <cp:revision>230</cp:revision>
  <dc:subject/>
  <dc:title>Title Lorem Ipsum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