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4"/>
    <p:sldMasterId id="214748368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Proxima Nova"/>
      <p:regular r:id="rId54"/>
      <p:bold r:id="rId55"/>
      <p:italic r:id="rId56"/>
      <p:boldItalic r:id="rId57"/>
    </p:embeddedFont>
    <p:embeddedFont>
      <p:font typeface="Lato"/>
      <p:regular r:id="rId58"/>
      <p:bold r:id="rId59"/>
      <p:italic r:id="rId60"/>
      <p:boldItalic r:id="rId61"/>
    </p:embeddedFont>
    <p:embeddedFont>
      <p:font typeface="El Messiri SemiBold"/>
      <p:regular r:id="rId62"/>
      <p:bold r:id="rId63"/>
    </p:embeddedFont>
    <p:embeddedFont>
      <p:font typeface="Source Code Pro"/>
      <p:regular r:id="rId64"/>
      <p:bold r:id="rId65"/>
      <p:italic r:id="rId66"/>
      <p:boldItalic r:id="rId67"/>
    </p:embeddedFont>
    <p:embeddedFont>
      <p:font typeface="Vidaloka"/>
      <p:regular r:id="rId68"/>
    </p:embeddedFont>
    <p:embeddedFont>
      <p:font typeface="El Messiri"/>
      <p:regular r:id="rId69"/>
      <p:bold r:id="rId70"/>
    </p:embeddedFont>
    <p:embeddedFont>
      <p:font typeface="DM Sans"/>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DMSans-italic.fntdata"/><Relationship Id="rId72" Type="http://schemas.openxmlformats.org/officeDocument/2006/relationships/font" Target="fonts/DMSans-bold.fntdata"/><Relationship Id="rId31" Type="http://schemas.openxmlformats.org/officeDocument/2006/relationships/slide" Target="slides/slide25.xml"/><Relationship Id="rId30" Type="http://schemas.openxmlformats.org/officeDocument/2006/relationships/slide" Target="slides/slide24.xml"/><Relationship Id="rId74" Type="http://schemas.openxmlformats.org/officeDocument/2006/relationships/font" Target="fonts/DMSans-boldItalic.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DMSans-regular.fntdata"/><Relationship Id="rId70" Type="http://schemas.openxmlformats.org/officeDocument/2006/relationships/font" Target="fonts/ElMessiri-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ElMessiriSemiBold-regular.fntdata"/><Relationship Id="rId61" Type="http://schemas.openxmlformats.org/officeDocument/2006/relationships/font" Target="fonts/Lato-boldItalic.fntdata"/><Relationship Id="rId20" Type="http://schemas.openxmlformats.org/officeDocument/2006/relationships/slide" Target="slides/slide14.xml"/><Relationship Id="rId64" Type="http://schemas.openxmlformats.org/officeDocument/2006/relationships/font" Target="fonts/SourceCodePro-regular.fntdata"/><Relationship Id="rId63" Type="http://schemas.openxmlformats.org/officeDocument/2006/relationships/font" Target="fonts/ElMessiriSemiBold-bold.fntdata"/><Relationship Id="rId22" Type="http://schemas.openxmlformats.org/officeDocument/2006/relationships/slide" Target="slides/slide16.xml"/><Relationship Id="rId66" Type="http://schemas.openxmlformats.org/officeDocument/2006/relationships/font" Target="fonts/SourceCodePro-italic.fntdata"/><Relationship Id="rId21" Type="http://schemas.openxmlformats.org/officeDocument/2006/relationships/slide" Target="slides/slide15.xml"/><Relationship Id="rId65" Type="http://schemas.openxmlformats.org/officeDocument/2006/relationships/font" Target="fonts/SourceCodePro-bold.fntdata"/><Relationship Id="rId24" Type="http://schemas.openxmlformats.org/officeDocument/2006/relationships/slide" Target="slides/slide18.xml"/><Relationship Id="rId68" Type="http://schemas.openxmlformats.org/officeDocument/2006/relationships/font" Target="fonts/Vidaloka-regular.fntdata"/><Relationship Id="rId23" Type="http://schemas.openxmlformats.org/officeDocument/2006/relationships/slide" Target="slides/slide17.xml"/><Relationship Id="rId67" Type="http://schemas.openxmlformats.org/officeDocument/2006/relationships/font" Target="fonts/SourceCodePro-boldItalic.fntdata"/><Relationship Id="rId60" Type="http://schemas.openxmlformats.org/officeDocument/2006/relationships/font" Target="fonts/Lato-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ElMessiri-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ProximaNova-bold.fntdata"/><Relationship Id="rId10" Type="http://schemas.openxmlformats.org/officeDocument/2006/relationships/slide" Target="slides/slide4.xml"/><Relationship Id="rId54" Type="http://schemas.openxmlformats.org/officeDocument/2006/relationships/font" Target="fonts/ProximaNova-regular.fntdata"/><Relationship Id="rId13" Type="http://schemas.openxmlformats.org/officeDocument/2006/relationships/slide" Target="slides/slide7.xml"/><Relationship Id="rId57" Type="http://schemas.openxmlformats.org/officeDocument/2006/relationships/font" Target="fonts/ProximaNova-boldItalic.fntdata"/><Relationship Id="rId12" Type="http://schemas.openxmlformats.org/officeDocument/2006/relationships/slide" Target="slides/slide6.xml"/><Relationship Id="rId56" Type="http://schemas.openxmlformats.org/officeDocument/2006/relationships/font" Target="fonts/ProximaNova-italic.fntdata"/><Relationship Id="rId15" Type="http://schemas.openxmlformats.org/officeDocument/2006/relationships/slide" Target="slides/slide9.xml"/><Relationship Id="rId59" Type="http://schemas.openxmlformats.org/officeDocument/2006/relationships/font" Target="fonts/Lato-bold.fntdata"/><Relationship Id="rId14" Type="http://schemas.openxmlformats.org/officeDocument/2006/relationships/slide" Target="slides/slide8.xml"/><Relationship Id="rId58" Type="http://schemas.openxmlformats.org/officeDocument/2006/relationships/font" Target="fonts/Lat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e56d2b1a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3e56d2b1a1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e56d2b1a12_0_868:notes"/>
          <p:cNvSpPr txBox="1"/>
          <p:nvPr>
            <p:ph idx="1" type="body"/>
          </p:nvPr>
        </p:nvSpPr>
        <p:spPr>
          <a:xfrm>
            <a:off x="685803" y="440056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e56d2b1a12_0_868:notes"/>
          <p:cNvSpPr/>
          <p:nvPr>
            <p:ph idx="2" type="sldImg"/>
          </p:nvPr>
        </p:nvSpPr>
        <p:spPr>
          <a:xfrm>
            <a:off x="416616" y="1142451"/>
            <a:ext cx="60246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e56d2b1a1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e56d2b1a12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e56d2b1a12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3e56d2b1a12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e56d2b1a1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3e56d2b1a12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e56d2b1a12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3e56d2b1a12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e56d2b1a12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3e56d2b1a12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e56d2b1a12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3e56d2b1a12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e56d2b1a12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3e56d2b1a12_0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e56d2b1a12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3e56d2b1a12_0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e56d2b1a12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3e56d2b1a12_0_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e56d2b1a12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e56d2b1a12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e56d2b1a12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3e56d2b1a12_0_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e56d2b1a12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3e56d2b1a12_0_1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e56d2b1a12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3e56d2b1a12_0_1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e56d2b1a12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3e56d2b1a12_0_1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e56d2b1a12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3e56d2b1a12_0_1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e56d2b1a12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3e56d2b1a12_0_2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e56d2b1a1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3e56d2b1a12_0_2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e56d2b1a12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3e56d2b1a12_0_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e56d2b1a12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3e56d2b1a12_0_2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e56d2b1a12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3e56d2b1a12_0_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e56d2b1a12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e56d2b1a12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e56d2b1a12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3e56d2b1a12_0_2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e56d2b1a12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3e56d2b1a12_0_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e56d2b1a12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3e56d2b1a12_0_3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e56d2b1a12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3e56d2b1a12_0_3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e56d2b1a12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3e56d2b1a12_0_3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e56d2b1a12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3e56d2b1a12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e56d2b1a12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3e56d2b1a12_0_3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e56d2b1a12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3e56d2b1a12_0_3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e56d2b1a12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3e56d2b1a12_0_3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e56d2b1a12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3e56d2b1a12_0_3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e56d2b1a12_0_651:notes"/>
          <p:cNvSpPr/>
          <p:nvPr>
            <p:ph idx="2" type="sldImg"/>
          </p:nvPr>
        </p:nvSpPr>
        <p:spPr>
          <a:xfrm>
            <a:off x="38130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3e56d2b1a12_0_6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 am old, so when I started doing this, late 90s, early 2000s, there was no Data Science. Data was something which just started to be available in large quantities, so my journey was very different then yours will be if you start it now.</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e56d2b1a12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3e56d2b1a12_0_3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e56d2b1a12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3e56d2b1a12_0_3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e56d2b1a12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3e56d2b1a12_0_4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e56d2b1a12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3e56d2b1a12_0_4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e56d2b1a12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3e56d2b1a12_0_4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e56d2b1a12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3e56d2b1a12_0_4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e56d2b1a12_0_10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3e56d2b1a12_0_10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e56d2b1a12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3e56d2b1a12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e56d2b1a12_0_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e56d2b1a12_0_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e56d2b1a12_0_9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e56d2b1a12_0_9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e56d2b1a12_0_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e56d2b1a12_0_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e56d2b1a12_0_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e56d2b1a12_0_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e56d2b1a12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e56d2b1a12_0_1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7.pn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50" name="Shape 50"/>
        <p:cNvGrpSpPr/>
        <p:nvPr/>
      </p:nvGrpSpPr>
      <p:grpSpPr>
        <a:xfrm>
          <a:off x="0" y="0"/>
          <a:ext cx="0" cy="0"/>
          <a:chOff x="0" y="0"/>
          <a:chExt cx="0" cy="0"/>
        </a:xfrm>
      </p:grpSpPr>
      <p:sp>
        <p:nvSpPr>
          <p:cNvPr id="51" name="Google Shape;51;p13"/>
          <p:cNvSpPr/>
          <p:nvPr/>
        </p:nvSpPr>
        <p:spPr>
          <a:xfrm>
            <a:off x="0" y="0"/>
            <a:ext cx="4572000" cy="5143500"/>
          </a:xfrm>
          <a:prstGeom prst="rect">
            <a:avLst/>
          </a:prstGeom>
          <a:solidFill>
            <a:srgbClr val="0069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000" u="none" cap="none" strike="noStrike">
              <a:solidFill>
                <a:schemeClr val="lt1"/>
              </a:solidFill>
              <a:latin typeface="Arial"/>
              <a:ea typeface="Arial"/>
              <a:cs typeface="Arial"/>
              <a:sym typeface="Arial"/>
            </a:endParaRPr>
          </a:p>
        </p:txBody>
      </p:sp>
      <p:sp>
        <p:nvSpPr>
          <p:cNvPr id="52" name="Google Shape;52;p13"/>
          <p:cNvSpPr txBox="1"/>
          <p:nvPr>
            <p:ph type="ctrTitle"/>
          </p:nvPr>
        </p:nvSpPr>
        <p:spPr>
          <a:xfrm>
            <a:off x="278609" y="870350"/>
            <a:ext cx="2876423" cy="1159061"/>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lt1"/>
              </a:buClr>
              <a:buSzPts val="3000"/>
              <a:buFont typeface="Arial"/>
              <a:buNone/>
              <a:defRPr b="1" sz="3000">
                <a:solidFill>
                  <a:schemeClr val="lt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53" name="Google Shape;53;p13"/>
          <p:cNvSpPr txBox="1"/>
          <p:nvPr>
            <p:ph idx="1" type="body"/>
          </p:nvPr>
        </p:nvSpPr>
        <p:spPr>
          <a:xfrm>
            <a:off x="4850608" y="870347"/>
            <a:ext cx="4014788" cy="3762375"/>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400"/>
              </a:spcBef>
              <a:spcAft>
                <a:spcPts val="0"/>
              </a:spcAft>
              <a:buClr>
                <a:schemeClr val="accent1"/>
              </a:buClr>
              <a:buSzPts val="2100"/>
              <a:buFont typeface="Arial"/>
              <a:buAutoNum type="romanUcPeriod"/>
              <a:defRPr sz="1100"/>
            </a:lvl1pPr>
            <a:lvl2pPr indent="-342900" lvl="1" marL="914400" algn="l">
              <a:lnSpc>
                <a:spcPct val="90000"/>
              </a:lnSpc>
              <a:spcBef>
                <a:spcPts val="1200"/>
              </a:spcBef>
              <a:spcAft>
                <a:spcPts val="0"/>
              </a:spcAft>
              <a:buClr>
                <a:schemeClr val="dk1"/>
              </a:buClr>
              <a:buSzPts val="1800"/>
              <a:buFont typeface="Arial"/>
              <a:buAutoNum type="romanUcPeriod"/>
              <a:defRPr sz="1100"/>
            </a:lvl2pPr>
            <a:lvl3pPr indent="-323850" lvl="2" marL="1371600" algn="l">
              <a:lnSpc>
                <a:spcPct val="90000"/>
              </a:lnSpc>
              <a:spcBef>
                <a:spcPts val="1200"/>
              </a:spcBef>
              <a:spcAft>
                <a:spcPts val="0"/>
              </a:spcAft>
              <a:buClr>
                <a:schemeClr val="dk1"/>
              </a:buClr>
              <a:buSzPts val="1500"/>
              <a:buFont typeface="Arial"/>
              <a:buAutoNum type="romanUcPeriod"/>
              <a:defRPr sz="1100"/>
            </a:lvl3pPr>
            <a:lvl4pPr indent="-317500" lvl="3" marL="1828800" algn="l">
              <a:lnSpc>
                <a:spcPct val="90000"/>
              </a:lnSpc>
              <a:spcBef>
                <a:spcPts val="1200"/>
              </a:spcBef>
              <a:spcAft>
                <a:spcPts val="0"/>
              </a:spcAft>
              <a:buClr>
                <a:schemeClr val="dk1"/>
              </a:buClr>
              <a:buSzPts val="1400"/>
              <a:buFont typeface="Arial"/>
              <a:buAutoNum type="romanUcPeriod"/>
              <a:defRPr sz="1100"/>
            </a:lvl4pPr>
            <a:lvl5pPr indent="-317500" lvl="4" marL="2286000" algn="l">
              <a:lnSpc>
                <a:spcPct val="90000"/>
              </a:lnSpc>
              <a:spcBef>
                <a:spcPts val="1200"/>
              </a:spcBef>
              <a:spcAft>
                <a:spcPts val="0"/>
              </a:spcAft>
              <a:buClr>
                <a:schemeClr val="dk1"/>
              </a:buClr>
              <a:buSzPts val="1400"/>
              <a:buFont typeface="Arial"/>
              <a:buAutoNum type="romanUcPeriod"/>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grpSp>
        <p:nvGrpSpPr>
          <p:cNvPr id="54" name="Google Shape;54;p13"/>
          <p:cNvGrpSpPr/>
          <p:nvPr/>
        </p:nvGrpSpPr>
        <p:grpSpPr>
          <a:xfrm>
            <a:off x="-67732" y="-112126"/>
            <a:ext cx="4639732" cy="5336059"/>
            <a:chOff x="-67732" y="-112126"/>
            <a:chExt cx="4639732" cy="5336059"/>
          </a:xfrm>
        </p:grpSpPr>
        <p:cxnSp>
          <p:nvCxnSpPr>
            <p:cNvPr id="55" name="Google Shape;55;p13"/>
            <p:cNvCxnSpPr/>
            <p:nvPr/>
          </p:nvCxnSpPr>
          <p:spPr>
            <a:xfrm flipH="1">
              <a:off x="2277533" y="-112126"/>
              <a:ext cx="1608667" cy="5336059"/>
            </a:xfrm>
            <a:prstGeom prst="straightConnector1">
              <a:avLst/>
            </a:prstGeom>
            <a:noFill/>
            <a:ln cap="flat" cmpd="sng" w="38100">
              <a:solidFill>
                <a:schemeClr val="lt1"/>
              </a:solidFill>
              <a:prstDash val="solid"/>
              <a:miter lim="8000"/>
              <a:headEnd len="sm" w="sm" type="none"/>
              <a:tailEnd len="sm" w="sm" type="none"/>
            </a:ln>
          </p:spPr>
        </p:cxnSp>
        <p:cxnSp>
          <p:nvCxnSpPr>
            <p:cNvPr id="56" name="Google Shape;56;p13"/>
            <p:cNvCxnSpPr/>
            <p:nvPr/>
          </p:nvCxnSpPr>
          <p:spPr>
            <a:xfrm rot="10800000">
              <a:off x="-67732" y="2209800"/>
              <a:ext cx="4639732" cy="2777069"/>
            </a:xfrm>
            <a:prstGeom prst="straightConnector1">
              <a:avLst/>
            </a:prstGeom>
            <a:noFill/>
            <a:ln cap="flat" cmpd="sng" w="38100">
              <a:solidFill>
                <a:schemeClr val="lt1"/>
              </a:solidFill>
              <a:prstDash val="solid"/>
              <a:miter lim="8000"/>
              <a:headEnd len="sm" w="sm" type="none"/>
              <a:tailEnd len="sm" w="sm" type="none"/>
            </a:ln>
          </p:spPr>
        </p:cxnSp>
        <p:cxnSp>
          <p:nvCxnSpPr>
            <p:cNvPr id="57" name="Google Shape;57;p13"/>
            <p:cNvCxnSpPr/>
            <p:nvPr/>
          </p:nvCxnSpPr>
          <p:spPr>
            <a:xfrm rot="10800000">
              <a:off x="-67732" y="3022601"/>
              <a:ext cx="4639732" cy="440266"/>
            </a:xfrm>
            <a:prstGeom prst="straightConnector1">
              <a:avLst/>
            </a:prstGeom>
            <a:noFill/>
            <a:ln cap="flat" cmpd="sng" w="38100">
              <a:solidFill>
                <a:schemeClr val="lt1"/>
              </a:solidFill>
              <a:prstDash val="solid"/>
              <a:miter lim="8000"/>
              <a:headEnd len="sm" w="sm" type="none"/>
              <a:tailEnd len="sm" w="sm" type="none"/>
            </a:ln>
          </p:spPr>
        </p:cxnSp>
      </p:grpSp>
      <p:sp>
        <p:nvSpPr>
          <p:cNvPr id="58" name="Google Shape;58;p13"/>
          <p:cNvSpPr txBox="1"/>
          <p:nvPr>
            <p:ph idx="12" type="sldNum"/>
          </p:nvPr>
        </p:nvSpPr>
        <p:spPr>
          <a:xfrm>
            <a:off x="278608" y="4744447"/>
            <a:ext cx="1329413" cy="304129"/>
          </a:xfrm>
          <a:prstGeom prst="rect">
            <a:avLst/>
          </a:prstGeom>
          <a:noFill/>
          <a:ln>
            <a:noFill/>
          </a:ln>
        </p:spPr>
        <p:txBody>
          <a:bodyPr anchorCtr="0" anchor="b" bIns="34275" lIns="68575" spcFirstLastPara="1" rIns="68575" wrap="square" tIns="34275">
            <a:normAutofit/>
          </a:bodyPr>
          <a:lstStyle>
            <a:lvl1pPr indent="0" lvl="0" marL="0" algn="l">
              <a:spcBef>
                <a:spcPts val="0"/>
              </a:spcBef>
              <a:buNone/>
              <a:defRPr b="0" i="0" sz="700" u="none" cap="none" strike="noStrike">
                <a:solidFill>
                  <a:srgbClr val="888888"/>
                </a:solidFill>
                <a:latin typeface="Arial"/>
                <a:ea typeface="Arial"/>
                <a:cs typeface="Arial"/>
                <a:sym typeface="Arial"/>
              </a:defRPr>
            </a:lvl1pPr>
            <a:lvl2pPr indent="0" lvl="1" marL="0" algn="l">
              <a:spcBef>
                <a:spcPts val="0"/>
              </a:spcBef>
              <a:buNone/>
              <a:defRPr b="0" i="0" sz="700" u="none" cap="none" strike="noStrike">
                <a:solidFill>
                  <a:srgbClr val="888888"/>
                </a:solidFill>
                <a:latin typeface="Arial"/>
                <a:ea typeface="Arial"/>
                <a:cs typeface="Arial"/>
                <a:sym typeface="Arial"/>
              </a:defRPr>
            </a:lvl2pPr>
            <a:lvl3pPr indent="0" lvl="2" marL="0" algn="l">
              <a:spcBef>
                <a:spcPts val="0"/>
              </a:spcBef>
              <a:buNone/>
              <a:defRPr b="0" i="0" sz="700" u="none" cap="none" strike="noStrike">
                <a:solidFill>
                  <a:srgbClr val="888888"/>
                </a:solidFill>
                <a:latin typeface="Arial"/>
                <a:ea typeface="Arial"/>
                <a:cs typeface="Arial"/>
                <a:sym typeface="Arial"/>
              </a:defRPr>
            </a:lvl3pPr>
            <a:lvl4pPr indent="0" lvl="3" marL="0" algn="l">
              <a:spcBef>
                <a:spcPts val="0"/>
              </a:spcBef>
              <a:buNone/>
              <a:defRPr b="0" i="0" sz="700" u="none" cap="none" strike="noStrike">
                <a:solidFill>
                  <a:srgbClr val="888888"/>
                </a:solidFill>
                <a:latin typeface="Arial"/>
                <a:ea typeface="Arial"/>
                <a:cs typeface="Arial"/>
                <a:sym typeface="Arial"/>
              </a:defRPr>
            </a:lvl4pPr>
            <a:lvl5pPr indent="0" lvl="4" marL="0" algn="l">
              <a:spcBef>
                <a:spcPts val="0"/>
              </a:spcBef>
              <a:buNone/>
              <a:defRPr b="0" i="0" sz="700" u="none" cap="none" strike="noStrike">
                <a:solidFill>
                  <a:srgbClr val="888888"/>
                </a:solidFill>
                <a:latin typeface="Arial"/>
                <a:ea typeface="Arial"/>
                <a:cs typeface="Arial"/>
                <a:sym typeface="Arial"/>
              </a:defRPr>
            </a:lvl5pPr>
            <a:lvl6pPr indent="0" lvl="5" marL="0" algn="l">
              <a:spcBef>
                <a:spcPts val="0"/>
              </a:spcBef>
              <a:buNone/>
              <a:defRPr b="0" i="0" sz="700" u="none" cap="none" strike="noStrike">
                <a:solidFill>
                  <a:srgbClr val="888888"/>
                </a:solidFill>
                <a:latin typeface="Arial"/>
                <a:ea typeface="Arial"/>
                <a:cs typeface="Arial"/>
                <a:sym typeface="Arial"/>
              </a:defRPr>
            </a:lvl6pPr>
            <a:lvl7pPr indent="0" lvl="6" marL="0" algn="l">
              <a:spcBef>
                <a:spcPts val="0"/>
              </a:spcBef>
              <a:buNone/>
              <a:defRPr b="0" i="0" sz="700" u="none" cap="none" strike="noStrike">
                <a:solidFill>
                  <a:srgbClr val="888888"/>
                </a:solidFill>
                <a:latin typeface="Arial"/>
                <a:ea typeface="Arial"/>
                <a:cs typeface="Arial"/>
                <a:sym typeface="Arial"/>
              </a:defRPr>
            </a:lvl7pPr>
            <a:lvl8pPr indent="0" lvl="7" marL="0" algn="l">
              <a:spcBef>
                <a:spcPts val="0"/>
              </a:spcBef>
              <a:buNone/>
              <a:defRPr b="0" i="0" sz="700" u="none" cap="none" strike="noStrike">
                <a:solidFill>
                  <a:srgbClr val="888888"/>
                </a:solidFill>
                <a:latin typeface="Arial"/>
                <a:ea typeface="Arial"/>
                <a:cs typeface="Arial"/>
                <a:sym typeface="Arial"/>
              </a:defRPr>
            </a:lvl8pPr>
            <a:lvl9pPr indent="0" lvl="8" marL="0" algn="l">
              <a:spcBef>
                <a:spcPts val="0"/>
              </a:spcBef>
              <a:buNone/>
              <a:defRPr b="0" i="0" sz="7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59" name="Google Shape;59;p13"/>
          <p:cNvPicPr preferRelativeResize="0"/>
          <p:nvPr/>
        </p:nvPicPr>
        <p:blipFill rotWithShape="1">
          <a:blip r:embed="rId2">
            <a:alphaModFix/>
          </a:blip>
          <a:srcRect b="0" l="0" r="0" t="0"/>
          <a:stretch/>
        </p:blipFill>
        <p:spPr>
          <a:xfrm>
            <a:off x="8182991" y="102394"/>
            <a:ext cx="827843" cy="378135"/>
          </a:xfrm>
          <a:prstGeom prst="rect">
            <a:avLst/>
          </a:prstGeom>
          <a:noFill/>
          <a:ln>
            <a:noFill/>
          </a:ln>
        </p:spPr>
      </p:pic>
    </p:spTree>
  </p:cSld>
  <p:clrMapOvr>
    <a:masterClrMapping/>
  </p:clrMapOvr>
  <p:extLst>
    <p:ext uri="{DCECCB84-F9BA-43D5-87BE-67443E8EF086}">
      <p15:sldGuideLst>
        <p15:guide id="1" pos="2287">
          <p15:clr>
            <a:srgbClr val="547EBF"/>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60" name="Shape 60"/>
        <p:cNvGrpSpPr/>
        <p:nvPr/>
      </p:nvGrpSpPr>
      <p:grpSpPr>
        <a:xfrm>
          <a:off x="0" y="0"/>
          <a:ext cx="0" cy="0"/>
          <a:chOff x="0" y="0"/>
          <a:chExt cx="0" cy="0"/>
        </a:xfrm>
      </p:grpSpPr>
      <p:sp>
        <p:nvSpPr>
          <p:cNvPr id="61" name="Google Shape;61;p1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069B4"/>
              </a:buClr>
              <a:buSzPts val="3300"/>
              <a:buFont typeface="Arial"/>
              <a:buNone/>
              <a:defRPr b="1" sz="33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62" name="Google Shape;62;p1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1200"/>
              </a:spcBef>
              <a:spcAft>
                <a:spcPts val="0"/>
              </a:spcAft>
              <a:buClr>
                <a:schemeClr val="dk1"/>
              </a:buClr>
              <a:buSzPts val="1400"/>
              <a:buChar char="○"/>
              <a:defRPr sz="1100"/>
            </a:lvl2pPr>
            <a:lvl3pPr indent="-317500" lvl="2" marL="1371600" algn="l">
              <a:lnSpc>
                <a:spcPct val="90000"/>
              </a:lnSpc>
              <a:spcBef>
                <a:spcPts val="1200"/>
              </a:spcBef>
              <a:spcAft>
                <a:spcPts val="0"/>
              </a:spcAft>
              <a:buClr>
                <a:schemeClr val="dk1"/>
              </a:buClr>
              <a:buSzPts val="1400"/>
              <a:buChar char="■"/>
              <a:defRPr sz="1100"/>
            </a:lvl3pPr>
            <a:lvl4pPr indent="-317500" lvl="3" marL="1828800" algn="l">
              <a:lnSpc>
                <a:spcPct val="90000"/>
              </a:lnSpc>
              <a:spcBef>
                <a:spcPts val="1200"/>
              </a:spcBef>
              <a:spcAft>
                <a:spcPts val="0"/>
              </a:spcAft>
              <a:buClr>
                <a:schemeClr val="dk1"/>
              </a:buClr>
              <a:buSzPts val="1400"/>
              <a:buChar char="●"/>
              <a:defRPr sz="1100"/>
            </a:lvl4pPr>
            <a:lvl5pPr indent="-317500" lvl="4" marL="2286000" algn="l">
              <a:lnSpc>
                <a:spcPct val="90000"/>
              </a:lnSpc>
              <a:spcBef>
                <a:spcPts val="1200"/>
              </a:spcBef>
              <a:spcAft>
                <a:spcPts val="0"/>
              </a:spcAft>
              <a:buClr>
                <a:schemeClr val="dk1"/>
              </a:buClr>
              <a:buSzPts val="1400"/>
              <a:buChar char="○"/>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
        <p:nvSpPr>
          <p:cNvPr id="63" name="Google Shape;63;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4" name="Google Shape;64;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5" name="Google Shape;65;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sz="1100"/>
            </a:lvl1pPr>
            <a:lvl2pPr indent="0" lvl="1" marL="0" algn="r">
              <a:spcBef>
                <a:spcPts val="0"/>
              </a:spcBef>
              <a:buNone/>
              <a:defRPr sz="1100"/>
            </a:lvl2pPr>
            <a:lvl3pPr indent="0" lvl="2" marL="0" algn="r">
              <a:spcBef>
                <a:spcPts val="0"/>
              </a:spcBef>
              <a:buNone/>
              <a:defRPr sz="1100"/>
            </a:lvl3pPr>
            <a:lvl4pPr indent="0" lvl="3" marL="0" algn="r">
              <a:spcBef>
                <a:spcPts val="0"/>
              </a:spcBef>
              <a:buNone/>
              <a:defRPr sz="1100"/>
            </a:lvl4pPr>
            <a:lvl5pPr indent="0" lvl="4" marL="0" algn="r">
              <a:spcBef>
                <a:spcPts val="0"/>
              </a:spcBef>
              <a:buNone/>
              <a:defRPr sz="1100"/>
            </a:lvl5pPr>
            <a:lvl6pPr indent="0" lvl="5" marL="0" algn="r">
              <a:spcBef>
                <a:spcPts val="0"/>
              </a:spcBef>
              <a:buNone/>
              <a:defRPr sz="1100"/>
            </a:lvl6pPr>
            <a:lvl7pPr indent="0" lvl="6" marL="0" algn="r">
              <a:spcBef>
                <a:spcPts val="0"/>
              </a:spcBef>
              <a:buNone/>
              <a:defRPr sz="1100"/>
            </a:lvl7pPr>
            <a:lvl8pPr indent="0" lvl="7" marL="0" algn="r">
              <a:spcBef>
                <a:spcPts val="0"/>
              </a:spcBef>
              <a:buNone/>
              <a:defRPr sz="1100"/>
            </a:lvl8pPr>
            <a:lvl9pPr indent="0" lvl="8" mar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66" name="Shape 66"/>
        <p:cNvGrpSpPr/>
        <p:nvPr/>
      </p:nvGrpSpPr>
      <p:grpSpPr>
        <a:xfrm>
          <a:off x="0" y="0"/>
          <a:ext cx="0" cy="0"/>
          <a:chOff x="0" y="0"/>
          <a:chExt cx="0" cy="0"/>
        </a:xfrm>
      </p:grpSpPr>
      <p:sp>
        <p:nvSpPr>
          <p:cNvPr id="67" name="Google Shape;67;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069B4"/>
              </a:buClr>
              <a:buSzPts val="3300"/>
              <a:buFont typeface="Arial"/>
              <a:buNone/>
              <a:defRPr b="1"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68" name="Google Shape;68;p1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1200"/>
              </a:spcBef>
              <a:spcAft>
                <a:spcPts val="0"/>
              </a:spcAft>
              <a:buClr>
                <a:schemeClr val="dk1"/>
              </a:buClr>
              <a:buSzPts val="1400"/>
              <a:buChar char="○"/>
              <a:defRPr sz="1100"/>
            </a:lvl2pPr>
            <a:lvl3pPr indent="-317500" lvl="2" marL="1371600" algn="l">
              <a:lnSpc>
                <a:spcPct val="90000"/>
              </a:lnSpc>
              <a:spcBef>
                <a:spcPts val="1200"/>
              </a:spcBef>
              <a:spcAft>
                <a:spcPts val="0"/>
              </a:spcAft>
              <a:buClr>
                <a:schemeClr val="dk1"/>
              </a:buClr>
              <a:buSzPts val="1400"/>
              <a:buChar char="■"/>
              <a:defRPr sz="1100"/>
            </a:lvl3pPr>
            <a:lvl4pPr indent="-317500" lvl="3" marL="1828800" algn="l">
              <a:lnSpc>
                <a:spcPct val="90000"/>
              </a:lnSpc>
              <a:spcBef>
                <a:spcPts val="1200"/>
              </a:spcBef>
              <a:spcAft>
                <a:spcPts val="0"/>
              </a:spcAft>
              <a:buClr>
                <a:schemeClr val="dk1"/>
              </a:buClr>
              <a:buSzPts val="1400"/>
              <a:buChar char="●"/>
              <a:defRPr sz="1100"/>
            </a:lvl4pPr>
            <a:lvl5pPr indent="-317500" lvl="4" marL="2286000" algn="l">
              <a:lnSpc>
                <a:spcPct val="90000"/>
              </a:lnSpc>
              <a:spcBef>
                <a:spcPts val="1200"/>
              </a:spcBef>
              <a:spcAft>
                <a:spcPts val="0"/>
              </a:spcAft>
              <a:buClr>
                <a:schemeClr val="dk1"/>
              </a:buClr>
              <a:buSzPts val="1400"/>
              <a:buChar char="○"/>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
        <p:nvSpPr>
          <p:cNvPr id="69" name="Google Shape;69;p1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1200"/>
              </a:spcBef>
              <a:spcAft>
                <a:spcPts val="0"/>
              </a:spcAft>
              <a:buClr>
                <a:schemeClr val="dk1"/>
              </a:buClr>
              <a:buSzPts val="1400"/>
              <a:buChar char="○"/>
              <a:defRPr sz="1100"/>
            </a:lvl2pPr>
            <a:lvl3pPr indent="-317500" lvl="2" marL="1371600" algn="l">
              <a:lnSpc>
                <a:spcPct val="90000"/>
              </a:lnSpc>
              <a:spcBef>
                <a:spcPts val="1200"/>
              </a:spcBef>
              <a:spcAft>
                <a:spcPts val="0"/>
              </a:spcAft>
              <a:buClr>
                <a:schemeClr val="dk1"/>
              </a:buClr>
              <a:buSzPts val="1400"/>
              <a:buChar char="■"/>
              <a:defRPr sz="1100"/>
            </a:lvl3pPr>
            <a:lvl4pPr indent="-317500" lvl="3" marL="1828800" algn="l">
              <a:lnSpc>
                <a:spcPct val="90000"/>
              </a:lnSpc>
              <a:spcBef>
                <a:spcPts val="1200"/>
              </a:spcBef>
              <a:spcAft>
                <a:spcPts val="0"/>
              </a:spcAft>
              <a:buClr>
                <a:schemeClr val="dk1"/>
              </a:buClr>
              <a:buSzPts val="1400"/>
              <a:buChar char="●"/>
              <a:defRPr sz="1100"/>
            </a:lvl4pPr>
            <a:lvl5pPr indent="-317500" lvl="4" marL="2286000" algn="l">
              <a:lnSpc>
                <a:spcPct val="90000"/>
              </a:lnSpc>
              <a:spcBef>
                <a:spcPts val="1200"/>
              </a:spcBef>
              <a:spcAft>
                <a:spcPts val="0"/>
              </a:spcAft>
              <a:buClr>
                <a:schemeClr val="dk1"/>
              </a:buClr>
              <a:buSzPts val="1400"/>
              <a:buChar char="○"/>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
        <p:nvSpPr>
          <p:cNvPr id="70" name="Google Shape;70;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71" name="Google Shape;71;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72" name="Google Shape;72;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sz="1100"/>
            </a:lvl1pPr>
            <a:lvl2pPr indent="0" lvl="1" marL="0" algn="r">
              <a:spcBef>
                <a:spcPts val="0"/>
              </a:spcBef>
              <a:buNone/>
              <a:defRPr sz="1100"/>
            </a:lvl2pPr>
            <a:lvl3pPr indent="0" lvl="2" marL="0" algn="r">
              <a:spcBef>
                <a:spcPts val="0"/>
              </a:spcBef>
              <a:buNone/>
              <a:defRPr sz="1100"/>
            </a:lvl3pPr>
            <a:lvl4pPr indent="0" lvl="3" marL="0" algn="r">
              <a:spcBef>
                <a:spcPts val="0"/>
              </a:spcBef>
              <a:buNone/>
              <a:defRPr sz="1100"/>
            </a:lvl4pPr>
            <a:lvl5pPr indent="0" lvl="4" marL="0" algn="r">
              <a:spcBef>
                <a:spcPts val="0"/>
              </a:spcBef>
              <a:buNone/>
              <a:defRPr sz="1100"/>
            </a:lvl5pPr>
            <a:lvl6pPr indent="0" lvl="5" marL="0" algn="r">
              <a:spcBef>
                <a:spcPts val="0"/>
              </a:spcBef>
              <a:buNone/>
              <a:defRPr sz="1100"/>
            </a:lvl6pPr>
            <a:lvl7pPr indent="0" lvl="6" marL="0" algn="r">
              <a:spcBef>
                <a:spcPts val="0"/>
              </a:spcBef>
              <a:buNone/>
              <a:defRPr sz="1100"/>
            </a:lvl7pPr>
            <a:lvl8pPr indent="0" lvl="7" marL="0" algn="r">
              <a:spcBef>
                <a:spcPts val="0"/>
              </a:spcBef>
              <a:buNone/>
              <a:defRPr sz="1100"/>
            </a:lvl8pPr>
            <a:lvl9pPr indent="0" lvl="8" mar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Slide">
  <p:cSld name="CUSTOM_30">
    <p:bg>
      <p:bgPr>
        <a:blipFill>
          <a:blip r:embed="rId2">
            <a:alphaModFix/>
          </a:blip>
          <a:stretch>
            <a:fillRect/>
          </a:stretch>
        </a:blipFill>
      </p:bgPr>
    </p:bg>
    <p:spTree>
      <p:nvGrpSpPr>
        <p:cNvPr id="75" name="Shape 75"/>
        <p:cNvGrpSpPr/>
        <p:nvPr/>
      </p:nvGrpSpPr>
      <p:grpSpPr>
        <a:xfrm>
          <a:off x="0" y="0"/>
          <a:ext cx="0" cy="0"/>
          <a:chOff x="0" y="0"/>
          <a:chExt cx="0" cy="0"/>
        </a:xfrm>
      </p:grpSpPr>
      <p:pic>
        <p:nvPicPr>
          <p:cNvPr id="76" name="Google Shape;76;p17"/>
          <p:cNvPicPr preferRelativeResize="0"/>
          <p:nvPr/>
        </p:nvPicPr>
        <p:blipFill rotWithShape="1">
          <a:blip r:embed="rId3">
            <a:alphaModFix/>
          </a:blip>
          <a:srcRect b="0" l="0" r="0" t="0"/>
          <a:stretch/>
        </p:blipFill>
        <p:spPr>
          <a:xfrm>
            <a:off x="424325" y="4557975"/>
            <a:ext cx="1208305" cy="172266"/>
          </a:xfrm>
          <a:prstGeom prst="rect">
            <a:avLst/>
          </a:prstGeom>
          <a:noFill/>
          <a:ln>
            <a:noFill/>
          </a:ln>
        </p:spPr>
      </p:pic>
      <p:sp>
        <p:nvSpPr>
          <p:cNvPr id="77" name="Google Shape;77;p17"/>
          <p:cNvSpPr txBox="1"/>
          <p:nvPr>
            <p:ph type="title"/>
          </p:nvPr>
        </p:nvSpPr>
        <p:spPr>
          <a:xfrm>
            <a:off x="424327" y="1487813"/>
            <a:ext cx="6792081" cy="616275"/>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3700"/>
              <a:buNone/>
              <a:defRPr sz="3700">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8" name="Google Shape;78;p17"/>
          <p:cNvSpPr txBox="1"/>
          <p:nvPr>
            <p:ph idx="1" type="subTitle"/>
          </p:nvPr>
        </p:nvSpPr>
        <p:spPr>
          <a:xfrm>
            <a:off x="424327" y="2547469"/>
            <a:ext cx="4256581" cy="53595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FFFFFF"/>
              </a:buClr>
              <a:buSzPts val="2100"/>
              <a:buFont typeface="El Messiri"/>
              <a:buNone/>
              <a:defRPr b="0" i="0" sz="2100" u="none" cap="none" strike="noStrike">
                <a:solidFill>
                  <a:srgbClr val="FFFFFF"/>
                </a:solidFill>
                <a:latin typeface="El Messiri"/>
                <a:ea typeface="El Messiri"/>
                <a:cs typeface="El Messiri"/>
                <a:sym typeface="El Messiri"/>
              </a:defRPr>
            </a:lvl1pPr>
            <a:lvl2pPr lvl="1"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 slide category">
  <p:cSld name="CUSTOM_5_1_2">
    <p:spTree>
      <p:nvGrpSpPr>
        <p:cNvPr id="79" name="Shape 79"/>
        <p:cNvGrpSpPr/>
        <p:nvPr/>
      </p:nvGrpSpPr>
      <p:grpSpPr>
        <a:xfrm>
          <a:off x="0" y="0"/>
          <a:ext cx="0" cy="0"/>
          <a:chOff x="0" y="0"/>
          <a:chExt cx="0" cy="0"/>
        </a:xfrm>
      </p:grpSpPr>
      <p:cxnSp>
        <p:nvCxnSpPr>
          <p:cNvPr id="80" name="Google Shape;80;p18"/>
          <p:cNvCxnSpPr/>
          <p:nvPr/>
        </p:nvCxnSpPr>
        <p:spPr>
          <a:xfrm>
            <a:off x="315437" y="949683"/>
            <a:ext cx="8591679" cy="0"/>
          </a:xfrm>
          <a:prstGeom prst="straightConnector1">
            <a:avLst/>
          </a:prstGeom>
          <a:noFill/>
          <a:ln cap="flat" cmpd="sng" w="9525">
            <a:solidFill>
              <a:srgbClr val="080635"/>
            </a:solidFill>
            <a:prstDash val="solid"/>
            <a:round/>
            <a:headEnd len="sm" w="sm" type="none"/>
            <a:tailEnd len="sm" w="sm" type="none"/>
          </a:ln>
        </p:spPr>
      </p:cxnSp>
      <p:pic>
        <p:nvPicPr>
          <p:cNvPr id="81" name="Google Shape;81;p18"/>
          <p:cNvPicPr preferRelativeResize="0"/>
          <p:nvPr/>
        </p:nvPicPr>
        <p:blipFill rotWithShape="1">
          <a:blip r:embed="rId2">
            <a:alphaModFix/>
          </a:blip>
          <a:srcRect b="0" l="0" r="0" t="0"/>
          <a:stretch/>
        </p:blipFill>
        <p:spPr>
          <a:xfrm>
            <a:off x="8867848" y="4879750"/>
            <a:ext cx="197633" cy="199780"/>
          </a:xfrm>
          <a:prstGeom prst="rect">
            <a:avLst/>
          </a:prstGeom>
          <a:noFill/>
          <a:ln>
            <a:noFill/>
          </a:ln>
        </p:spPr>
      </p:pic>
      <p:sp>
        <p:nvSpPr>
          <p:cNvPr id="82" name="Google Shape;82;p18"/>
          <p:cNvSpPr txBox="1"/>
          <p:nvPr>
            <p:ph idx="1" type="body"/>
          </p:nvPr>
        </p:nvSpPr>
        <p:spPr>
          <a:xfrm>
            <a:off x="6765590" y="143438"/>
            <a:ext cx="2141564" cy="281475"/>
          </a:xfrm>
          <a:prstGeom prst="rect">
            <a:avLst/>
          </a:prstGeom>
          <a:noFill/>
          <a:ln>
            <a:noFill/>
          </a:ln>
        </p:spPr>
        <p:txBody>
          <a:bodyPr anchorCtr="0" anchor="t" bIns="68575" lIns="68575" spcFirstLastPara="1" rIns="68575" wrap="square" tIns="68575">
            <a:noAutofit/>
          </a:bodyPr>
          <a:lstStyle>
            <a:lvl1pPr indent="-279400" lvl="0" marL="457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1pPr>
            <a:lvl2pPr indent="-279400" lvl="1" marL="914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2pPr>
            <a:lvl3pPr indent="-279400" lvl="2" marL="1371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3pPr>
            <a:lvl4pPr indent="-279400" lvl="3" marL="1828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4pPr>
            <a:lvl5pPr indent="-279400" lvl="4" marL="22860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5pPr>
            <a:lvl6pPr indent="-279400" lvl="5" marL="2743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6pPr>
            <a:lvl7pPr indent="-279400" lvl="6" marL="3200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7pPr>
            <a:lvl8pPr indent="-279400" lvl="7" marL="3657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8pPr>
            <a:lvl9pPr indent="-279400" lvl="8" marL="4114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9pPr>
          </a:lstStyle>
          <a:p/>
        </p:txBody>
      </p:sp>
      <p:sp>
        <p:nvSpPr>
          <p:cNvPr id="83" name="Google Shape;83;p18"/>
          <p:cNvSpPr txBox="1"/>
          <p:nvPr>
            <p:ph type="title"/>
          </p:nvPr>
        </p:nvSpPr>
        <p:spPr>
          <a:xfrm>
            <a:off x="240958" y="565619"/>
            <a:ext cx="8662097" cy="384075"/>
          </a:xfrm>
          <a:prstGeom prst="rect">
            <a:avLst/>
          </a:prstGeom>
          <a:noFill/>
          <a:ln>
            <a:noFill/>
          </a:ln>
        </p:spPr>
        <p:txBody>
          <a:bodyPr anchorCtr="0" anchor="b" bIns="68575" lIns="68575" spcFirstLastPara="1" rIns="68575" wrap="square" tIns="68575">
            <a:noAutofit/>
          </a:bodyPr>
          <a:lstStyle>
            <a:lvl1pPr lvl="0" algn="l">
              <a:lnSpc>
                <a:spcPct val="100000"/>
              </a:lnSpc>
              <a:spcBef>
                <a:spcPts val="0"/>
              </a:spcBef>
              <a:spcAft>
                <a:spcPts val="0"/>
              </a:spcAft>
              <a:buSzPts val="2800"/>
              <a:buNone/>
              <a:defRPr b="1"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losing Slide 1">
  <p:cSld name="TITLE_1_2_1_1">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19"/>
          <p:cNvSpPr txBox="1"/>
          <p:nvPr>
            <p:ph type="title"/>
          </p:nvPr>
        </p:nvSpPr>
        <p:spPr>
          <a:xfrm>
            <a:off x="1222200" y="1628269"/>
            <a:ext cx="6699616" cy="1970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4400"/>
              <a:buFont typeface="El Messiri SemiBold"/>
              <a:buNone/>
              <a:defRPr sz="4400">
                <a:solidFill>
                  <a:schemeClr val="lt1"/>
                </a:solidFill>
                <a:latin typeface="El Messiri SemiBold"/>
                <a:ea typeface="El Messiri SemiBold"/>
                <a:cs typeface="El Messiri SemiBold"/>
                <a:sym typeface="El Messiri SemiBold"/>
              </a:defRPr>
            </a:lvl1pPr>
            <a:lvl2pPr lvl="1" algn="ctr">
              <a:lnSpc>
                <a:spcPct val="100000"/>
              </a:lnSpc>
              <a:spcBef>
                <a:spcPts val="0"/>
              </a:spcBef>
              <a:spcAft>
                <a:spcPts val="0"/>
              </a:spcAft>
              <a:buClr>
                <a:schemeClr val="lt1"/>
              </a:buClr>
              <a:buSzPts val="4400"/>
              <a:buFont typeface="El Messiri SemiBold"/>
              <a:buNone/>
              <a:defRPr sz="4400">
                <a:solidFill>
                  <a:schemeClr val="lt1"/>
                </a:solidFill>
                <a:latin typeface="El Messiri SemiBold"/>
                <a:ea typeface="El Messiri SemiBold"/>
                <a:cs typeface="El Messiri SemiBold"/>
                <a:sym typeface="El Messiri SemiBold"/>
              </a:defRPr>
            </a:lvl2pPr>
            <a:lvl3pPr lvl="2" algn="ctr">
              <a:lnSpc>
                <a:spcPct val="100000"/>
              </a:lnSpc>
              <a:spcBef>
                <a:spcPts val="0"/>
              </a:spcBef>
              <a:spcAft>
                <a:spcPts val="0"/>
              </a:spcAft>
              <a:buClr>
                <a:schemeClr val="lt1"/>
              </a:buClr>
              <a:buSzPts val="4400"/>
              <a:buFont typeface="El Messiri SemiBold"/>
              <a:buNone/>
              <a:defRPr sz="4400">
                <a:solidFill>
                  <a:schemeClr val="lt1"/>
                </a:solidFill>
                <a:latin typeface="El Messiri SemiBold"/>
                <a:ea typeface="El Messiri SemiBold"/>
                <a:cs typeface="El Messiri SemiBold"/>
                <a:sym typeface="El Messiri SemiBold"/>
              </a:defRPr>
            </a:lvl3pPr>
            <a:lvl4pPr lvl="3" algn="ctr">
              <a:lnSpc>
                <a:spcPct val="100000"/>
              </a:lnSpc>
              <a:spcBef>
                <a:spcPts val="0"/>
              </a:spcBef>
              <a:spcAft>
                <a:spcPts val="0"/>
              </a:spcAft>
              <a:buClr>
                <a:schemeClr val="lt1"/>
              </a:buClr>
              <a:buSzPts val="4400"/>
              <a:buFont typeface="El Messiri SemiBold"/>
              <a:buNone/>
              <a:defRPr sz="4400">
                <a:solidFill>
                  <a:schemeClr val="lt1"/>
                </a:solidFill>
                <a:latin typeface="El Messiri SemiBold"/>
                <a:ea typeface="El Messiri SemiBold"/>
                <a:cs typeface="El Messiri SemiBold"/>
                <a:sym typeface="El Messiri SemiBold"/>
              </a:defRPr>
            </a:lvl4pPr>
            <a:lvl5pPr lvl="4" algn="ctr">
              <a:lnSpc>
                <a:spcPct val="100000"/>
              </a:lnSpc>
              <a:spcBef>
                <a:spcPts val="0"/>
              </a:spcBef>
              <a:spcAft>
                <a:spcPts val="0"/>
              </a:spcAft>
              <a:buClr>
                <a:schemeClr val="lt1"/>
              </a:buClr>
              <a:buSzPts val="4400"/>
              <a:buFont typeface="El Messiri SemiBold"/>
              <a:buNone/>
              <a:defRPr sz="4400">
                <a:solidFill>
                  <a:schemeClr val="lt1"/>
                </a:solidFill>
                <a:latin typeface="El Messiri SemiBold"/>
                <a:ea typeface="El Messiri SemiBold"/>
                <a:cs typeface="El Messiri SemiBold"/>
                <a:sym typeface="El Messiri SemiBold"/>
              </a:defRPr>
            </a:lvl5pPr>
            <a:lvl6pPr lvl="5" algn="ctr">
              <a:lnSpc>
                <a:spcPct val="100000"/>
              </a:lnSpc>
              <a:spcBef>
                <a:spcPts val="0"/>
              </a:spcBef>
              <a:spcAft>
                <a:spcPts val="0"/>
              </a:spcAft>
              <a:buClr>
                <a:schemeClr val="lt1"/>
              </a:buClr>
              <a:buSzPts val="4400"/>
              <a:buFont typeface="El Messiri SemiBold"/>
              <a:buNone/>
              <a:defRPr sz="4400">
                <a:solidFill>
                  <a:schemeClr val="lt1"/>
                </a:solidFill>
                <a:latin typeface="El Messiri SemiBold"/>
                <a:ea typeface="El Messiri SemiBold"/>
                <a:cs typeface="El Messiri SemiBold"/>
                <a:sym typeface="El Messiri SemiBold"/>
              </a:defRPr>
            </a:lvl6pPr>
            <a:lvl7pPr lvl="6" algn="ctr">
              <a:lnSpc>
                <a:spcPct val="100000"/>
              </a:lnSpc>
              <a:spcBef>
                <a:spcPts val="0"/>
              </a:spcBef>
              <a:spcAft>
                <a:spcPts val="0"/>
              </a:spcAft>
              <a:buClr>
                <a:schemeClr val="lt1"/>
              </a:buClr>
              <a:buSzPts val="4400"/>
              <a:buFont typeface="El Messiri SemiBold"/>
              <a:buNone/>
              <a:defRPr sz="4400">
                <a:solidFill>
                  <a:schemeClr val="lt1"/>
                </a:solidFill>
                <a:latin typeface="El Messiri SemiBold"/>
                <a:ea typeface="El Messiri SemiBold"/>
                <a:cs typeface="El Messiri SemiBold"/>
                <a:sym typeface="El Messiri SemiBold"/>
              </a:defRPr>
            </a:lvl7pPr>
            <a:lvl8pPr lvl="7" algn="ctr">
              <a:lnSpc>
                <a:spcPct val="100000"/>
              </a:lnSpc>
              <a:spcBef>
                <a:spcPts val="0"/>
              </a:spcBef>
              <a:spcAft>
                <a:spcPts val="0"/>
              </a:spcAft>
              <a:buClr>
                <a:schemeClr val="lt1"/>
              </a:buClr>
              <a:buSzPts val="4400"/>
              <a:buFont typeface="El Messiri SemiBold"/>
              <a:buNone/>
              <a:defRPr sz="4400">
                <a:solidFill>
                  <a:schemeClr val="lt1"/>
                </a:solidFill>
                <a:latin typeface="El Messiri SemiBold"/>
                <a:ea typeface="El Messiri SemiBold"/>
                <a:cs typeface="El Messiri SemiBold"/>
                <a:sym typeface="El Messiri SemiBold"/>
              </a:defRPr>
            </a:lvl8pPr>
            <a:lvl9pPr lvl="8" algn="ctr">
              <a:lnSpc>
                <a:spcPct val="100000"/>
              </a:lnSpc>
              <a:spcBef>
                <a:spcPts val="0"/>
              </a:spcBef>
              <a:spcAft>
                <a:spcPts val="0"/>
              </a:spcAft>
              <a:buClr>
                <a:schemeClr val="lt1"/>
              </a:buClr>
              <a:buSzPts val="4400"/>
              <a:buFont typeface="El Messiri SemiBold"/>
              <a:buNone/>
              <a:defRPr sz="4400">
                <a:solidFill>
                  <a:schemeClr val="lt1"/>
                </a:solidFill>
                <a:latin typeface="El Messiri SemiBold"/>
                <a:ea typeface="El Messiri SemiBold"/>
                <a:cs typeface="El Messiri SemiBold"/>
                <a:sym typeface="El Messiri SemiBold"/>
              </a:defRPr>
            </a:lvl9pPr>
          </a:lstStyle>
          <a:p/>
        </p:txBody>
      </p:sp>
      <p:pic>
        <p:nvPicPr>
          <p:cNvPr id="86" name="Google Shape;86;p19"/>
          <p:cNvPicPr preferRelativeResize="0"/>
          <p:nvPr/>
        </p:nvPicPr>
        <p:blipFill rotWithShape="1">
          <a:blip r:embed="rId3">
            <a:alphaModFix/>
          </a:blip>
          <a:srcRect b="0" l="0" r="0" t="0"/>
          <a:stretch/>
        </p:blipFill>
        <p:spPr>
          <a:xfrm>
            <a:off x="8457150" y="4535576"/>
            <a:ext cx="340517" cy="344207"/>
          </a:xfrm>
          <a:prstGeom prst="rect">
            <a:avLst/>
          </a:prstGeom>
          <a:noFill/>
          <a:ln>
            <a:noFill/>
          </a:ln>
        </p:spPr>
      </p:pic>
      <p:pic>
        <p:nvPicPr>
          <p:cNvPr id="87" name="Google Shape;87;p19"/>
          <p:cNvPicPr preferRelativeResize="0"/>
          <p:nvPr/>
        </p:nvPicPr>
        <p:blipFill rotWithShape="1">
          <a:blip r:embed="rId4">
            <a:alphaModFix/>
          </a:blip>
          <a:srcRect b="0" l="0" r="0" t="0"/>
          <a:stretch/>
        </p:blipFill>
        <p:spPr>
          <a:xfrm>
            <a:off x="3832513" y="620100"/>
            <a:ext cx="1330913" cy="189742"/>
          </a:xfrm>
          <a:prstGeom prst="rect">
            <a:avLst/>
          </a:prstGeom>
          <a:noFill/>
          <a:ln>
            <a:noFill/>
          </a:ln>
        </p:spPr>
      </p:pic>
      <p:sp>
        <p:nvSpPr>
          <p:cNvPr id="88" name="Google Shape;88;p19"/>
          <p:cNvSpPr txBox="1"/>
          <p:nvPr>
            <p:ph idx="1" type="subTitle"/>
          </p:nvPr>
        </p:nvSpPr>
        <p:spPr>
          <a:xfrm>
            <a:off x="2510400" y="4416775"/>
            <a:ext cx="4123169" cy="50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1600"/>
              <a:buFont typeface="DM Sans"/>
              <a:buNone/>
              <a:defRPr b="0" i="0" sz="1600" u="none" cap="none" strike="noStrike">
                <a:solidFill>
                  <a:schemeClr val="lt1"/>
                </a:solidFill>
                <a:latin typeface="DM Sans"/>
                <a:ea typeface="DM Sans"/>
                <a:cs typeface="DM Sans"/>
                <a:sym typeface="DM Sans"/>
              </a:defRPr>
            </a:lvl1pPr>
            <a:lvl2pPr lvl="1"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FFF"/>
        </a:solidFill>
      </p:bgPr>
    </p:bg>
    <p:spTree>
      <p:nvGrpSpPr>
        <p:cNvPr id="89" name="Shape 8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 Text + slide category 2">
  <p:cSld name="CUSTOM_5_1_3">
    <p:spTree>
      <p:nvGrpSpPr>
        <p:cNvPr id="90" name="Shape 90"/>
        <p:cNvGrpSpPr/>
        <p:nvPr/>
      </p:nvGrpSpPr>
      <p:grpSpPr>
        <a:xfrm>
          <a:off x="0" y="0"/>
          <a:ext cx="0" cy="0"/>
          <a:chOff x="0" y="0"/>
          <a:chExt cx="0" cy="0"/>
        </a:xfrm>
      </p:grpSpPr>
      <p:cxnSp>
        <p:nvCxnSpPr>
          <p:cNvPr id="91" name="Google Shape;91;p21"/>
          <p:cNvCxnSpPr/>
          <p:nvPr/>
        </p:nvCxnSpPr>
        <p:spPr>
          <a:xfrm>
            <a:off x="315437" y="949683"/>
            <a:ext cx="8591679" cy="0"/>
          </a:xfrm>
          <a:prstGeom prst="straightConnector1">
            <a:avLst/>
          </a:prstGeom>
          <a:noFill/>
          <a:ln cap="flat" cmpd="sng" w="9525">
            <a:solidFill>
              <a:srgbClr val="080635"/>
            </a:solidFill>
            <a:prstDash val="solid"/>
            <a:round/>
            <a:headEnd len="sm" w="sm" type="none"/>
            <a:tailEnd len="sm" w="sm" type="none"/>
          </a:ln>
        </p:spPr>
      </p:cxnSp>
      <p:pic>
        <p:nvPicPr>
          <p:cNvPr id="92" name="Google Shape;92;p21"/>
          <p:cNvPicPr preferRelativeResize="0"/>
          <p:nvPr/>
        </p:nvPicPr>
        <p:blipFill rotWithShape="1">
          <a:blip r:embed="rId2">
            <a:alphaModFix/>
          </a:blip>
          <a:srcRect b="0" l="0" r="0" t="0"/>
          <a:stretch/>
        </p:blipFill>
        <p:spPr>
          <a:xfrm>
            <a:off x="8867848" y="4879750"/>
            <a:ext cx="197633" cy="199780"/>
          </a:xfrm>
          <a:prstGeom prst="rect">
            <a:avLst/>
          </a:prstGeom>
          <a:noFill/>
          <a:ln>
            <a:noFill/>
          </a:ln>
        </p:spPr>
      </p:pic>
      <p:sp>
        <p:nvSpPr>
          <p:cNvPr id="93" name="Google Shape;93;p21"/>
          <p:cNvSpPr txBox="1"/>
          <p:nvPr>
            <p:ph idx="1" type="body"/>
          </p:nvPr>
        </p:nvSpPr>
        <p:spPr>
          <a:xfrm>
            <a:off x="249819" y="1405913"/>
            <a:ext cx="8657148" cy="3489750"/>
          </a:xfrm>
          <a:prstGeom prst="rect">
            <a:avLst/>
          </a:prstGeom>
          <a:noFill/>
          <a:ln>
            <a:noFill/>
          </a:ln>
        </p:spPr>
        <p:txBody>
          <a:bodyPr anchorCtr="0" anchor="t" bIns="68575" lIns="68575" spcFirstLastPara="1" rIns="68575" wrap="square" tIns="68575">
            <a:noAutofit/>
          </a:bodyPr>
          <a:lstStyle>
            <a:lvl1pPr indent="-292100" lvl="0" marL="457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1pPr>
            <a:lvl2pPr indent="-292100" lvl="1" marL="914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2pPr>
            <a:lvl3pPr indent="-292100" lvl="2" marL="1371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3pPr>
            <a:lvl4pPr indent="-292100" lvl="3" marL="1828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4pPr>
            <a:lvl5pPr indent="-292100" lvl="4" marL="22860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5pPr>
            <a:lvl6pPr indent="-292100" lvl="5" marL="2743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6pPr>
            <a:lvl7pPr indent="-292100" lvl="6" marL="3200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7pPr>
            <a:lvl8pPr indent="-292100" lvl="7" marL="3657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8pPr>
            <a:lvl9pPr indent="-292100" lvl="8" marL="4114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9pPr>
          </a:lstStyle>
          <a:p/>
        </p:txBody>
      </p:sp>
      <p:sp>
        <p:nvSpPr>
          <p:cNvPr id="94" name="Google Shape;94;p21"/>
          <p:cNvSpPr txBox="1"/>
          <p:nvPr>
            <p:ph idx="2" type="body"/>
          </p:nvPr>
        </p:nvSpPr>
        <p:spPr>
          <a:xfrm>
            <a:off x="6765628" y="143438"/>
            <a:ext cx="2141564" cy="281475"/>
          </a:xfrm>
          <a:prstGeom prst="rect">
            <a:avLst/>
          </a:prstGeom>
          <a:noFill/>
          <a:ln>
            <a:noFill/>
          </a:ln>
        </p:spPr>
        <p:txBody>
          <a:bodyPr anchorCtr="0" anchor="t" bIns="68575" lIns="68575" spcFirstLastPara="1" rIns="68575" wrap="square" tIns="68575">
            <a:noAutofit/>
          </a:bodyPr>
          <a:lstStyle>
            <a:lvl1pPr indent="-279400" lvl="0" marL="457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1pPr>
            <a:lvl2pPr indent="-279400" lvl="1" marL="914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2pPr>
            <a:lvl3pPr indent="-279400" lvl="2" marL="1371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3pPr>
            <a:lvl4pPr indent="-279400" lvl="3" marL="1828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4pPr>
            <a:lvl5pPr indent="-279400" lvl="4" marL="22860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5pPr>
            <a:lvl6pPr indent="-279400" lvl="5" marL="2743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6pPr>
            <a:lvl7pPr indent="-279400" lvl="6" marL="3200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7pPr>
            <a:lvl8pPr indent="-279400" lvl="7" marL="3657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8pPr>
            <a:lvl9pPr indent="-279400" lvl="8" marL="4114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9pPr>
          </a:lstStyle>
          <a:p/>
        </p:txBody>
      </p:sp>
      <p:sp>
        <p:nvSpPr>
          <p:cNvPr id="95" name="Google Shape;95;p21"/>
          <p:cNvSpPr txBox="1"/>
          <p:nvPr>
            <p:ph idx="3" type="subTitle"/>
          </p:nvPr>
        </p:nvSpPr>
        <p:spPr>
          <a:xfrm>
            <a:off x="244870" y="963619"/>
            <a:ext cx="8664572" cy="245025"/>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1300"/>
              <a:buFont typeface="DM Sans"/>
              <a:buNone/>
              <a:defRPr b="0" i="0" sz="1300" u="none" cap="none" strike="noStrike">
                <a:solidFill>
                  <a:srgbClr val="000000"/>
                </a:solidFill>
                <a:latin typeface="DM Sans"/>
                <a:ea typeface="DM Sans"/>
                <a:cs typeface="DM Sans"/>
                <a:sym typeface="DM Sans"/>
              </a:defRPr>
            </a:lvl1pPr>
            <a:lvl2pPr lvl="1" marR="0" rtl="0" algn="l">
              <a:lnSpc>
                <a:spcPct val="100000"/>
              </a:lnSpc>
              <a:spcBef>
                <a:spcPts val="0"/>
              </a:spcBef>
              <a:spcAft>
                <a:spcPts val="0"/>
              </a:spcAft>
              <a:buClr>
                <a:srgbClr val="000000"/>
              </a:buClr>
              <a:buSzPts val="1300"/>
              <a:buFont typeface="DM Sans"/>
              <a:buNone/>
              <a:defRPr b="0" i="0" sz="1300" u="none" cap="none" strike="noStrike">
                <a:solidFill>
                  <a:srgbClr val="000000"/>
                </a:solidFill>
                <a:latin typeface="DM Sans"/>
                <a:ea typeface="DM Sans"/>
                <a:cs typeface="DM Sans"/>
                <a:sym typeface="DM Sans"/>
              </a:defRPr>
            </a:lvl2pPr>
            <a:lvl3pPr lvl="2" marR="0" rtl="0" algn="l">
              <a:lnSpc>
                <a:spcPct val="100000"/>
              </a:lnSpc>
              <a:spcBef>
                <a:spcPts val="0"/>
              </a:spcBef>
              <a:spcAft>
                <a:spcPts val="0"/>
              </a:spcAft>
              <a:buClr>
                <a:srgbClr val="000000"/>
              </a:buClr>
              <a:buSzPts val="1300"/>
              <a:buFont typeface="DM Sans"/>
              <a:buNone/>
              <a:defRPr b="0" i="0" sz="1300" u="none" cap="none" strike="noStrike">
                <a:solidFill>
                  <a:srgbClr val="000000"/>
                </a:solidFill>
                <a:latin typeface="DM Sans"/>
                <a:ea typeface="DM Sans"/>
                <a:cs typeface="DM Sans"/>
                <a:sym typeface="DM Sans"/>
              </a:defRPr>
            </a:lvl3pPr>
            <a:lvl4pPr lvl="3" marR="0" rtl="0" algn="l">
              <a:lnSpc>
                <a:spcPct val="100000"/>
              </a:lnSpc>
              <a:spcBef>
                <a:spcPts val="0"/>
              </a:spcBef>
              <a:spcAft>
                <a:spcPts val="0"/>
              </a:spcAft>
              <a:buClr>
                <a:srgbClr val="000000"/>
              </a:buClr>
              <a:buSzPts val="1300"/>
              <a:buFont typeface="DM Sans"/>
              <a:buNone/>
              <a:defRPr b="0" i="0" sz="1300" u="none" cap="none" strike="noStrike">
                <a:solidFill>
                  <a:srgbClr val="000000"/>
                </a:solidFill>
                <a:latin typeface="DM Sans"/>
                <a:ea typeface="DM Sans"/>
                <a:cs typeface="DM Sans"/>
                <a:sym typeface="DM Sans"/>
              </a:defRPr>
            </a:lvl4pPr>
            <a:lvl5pPr lvl="4" marR="0" rtl="0" algn="l">
              <a:lnSpc>
                <a:spcPct val="100000"/>
              </a:lnSpc>
              <a:spcBef>
                <a:spcPts val="0"/>
              </a:spcBef>
              <a:spcAft>
                <a:spcPts val="0"/>
              </a:spcAft>
              <a:buClr>
                <a:srgbClr val="000000"/>
              </a:buClr>
              <a:buSzPts val="1300"/>
              <a:buFont typeface="DM Sans"/>
              <a:buNone/>
              <a:defRPr b="0" i="0" sz="1300" u="none" cap="none" strike="noStrike">
                <a:solidFill>
                  <a:srgbClr val="000000"/>
                </a:solidFill>
                <a:latin typeface="DM Sans"/>
                <a:ea typeface="DM Sans"/>
                <a:cs typeface="DM Sans"/>
                <a:sym typeface="DM Sans"/>
              </a:defRPr>
            </a:lvl5pPr>
            <a:lvl6pPr lvl="5" marR="0" rtl="0" algn="l">
              <a:lnSpc>
                <a:spcPct val="100000"/>
              </a:lnSpc>
              <a:spcBef>
                <a:spcPts val="0"/>
              </a:spcBef>
              <a:spcAft>
                <a:spcPts val="0"/>
              </a:spcAft>
              <a:buClr>
                <a:srgbClr val="000000"/>
              </a:buClr>
              <a:buSzPts val="1300"/>
              <a:buFont typeface="DM Sans"/>
              <a:buNone/>
              <a:defRPr b="0" i="0" sz="1300" u="none" cap="none" strike="noStrike">
                <a:solidFill>
                  <a:srgbClr val="000000"/>
                </a:solidFill>
                <a:latin typeface="DM Sans"/>
                <a:ea typeface="DM Sans"/>
                <a:cs typeface="DM Sans"/>
                <a:sym typeface="DM Sans"/>
              </a:defRPr>
            </a:lvl6pPr>
            <a:lvl7pPr lvl="6" marR="0" rtl="0" algn="l">
              <a:lnSpc>
                <a:spcPct val="100000"/>
              </a:lnSpc>
              <a:spcBef>
                <a:spcPts val="0"/>
              </a:spcBef>
              <a:spcAft>
                <a:spcPts val="0"/>
              </a:spcAft>
              <a:buClr>
                <a:srgbClr val="000000"/>
              </a:buClr>
              <a:buSzPts val="1300"/>
              <a:buFont typeface="DM Sans"/>
              <a:buNone/>
              <a:defRPr b="0" i="0" sz="1300" u="none" cap="none" strike="noStrike">
                <a:solidFill>
                  <a:srgbClr val="000000"/>
                </a:solidFill>
                <a:latin typeface="DM Sans"/>
                <a:ea typeface="DM Sans"/>
                <a:cs typeface="DM Sans"/>
                <a:sym typeface="DM Sans"/>
              </a:defRPr>
            </a:lvl7pPr>
            <a:lvl8pPr lvl="7" marR="0" rtl="0" algn="l">
              <a:lnSpc>
                <a:spcPct val="100000"/>
              </a:lnSpc>
              <a:spcBef>
                <a:spcPts val="0"/>
              </a:spcBef>
              <a:spcAft>
                <a:spcPts val="0"/>
              </a:spcAft>
              <a:buClr>
                <a:srgbClr val="000000"/>
              </a:buClr>
              <a:buSzPts val="1300"/>
              <a:buFont typeface="DM Sans"/>
              <a:buNone/>
              <a:defRPr b="0" i="0" sz="1300" u="none" cap="none" strike="noStrike">
                <a:solidFill>
                  <a:srgbClr val="000000"/>
                </a:solidFill>
                <a:latin typeface="DM Sans"/>
                <a:ea typeface="DM Sans"/>
                <a:cs typeface="DM Sans"/>
                <a:sym typeface="DM Sans"/>
              </a:defRPr>
            </a:lvl8pPr>
            <a:lvl9pPr lvl="8" marR="0" rtl="0" algn="l">
              <a:lnSpc>
                <a:spcPct val="100000"/>
              </a:lnSpc>
              <a:spcBef>
                <a:spcPts val="0"/>
              </a:spcBef>
              <a:spcAft>
                <a:spcPts val="0"/>
              </a:spcAft>
              <a:buClr>
                <a:srgbClr val="000000"/>
              </a:buClr>
              <a:buSzPts val="1300"/>
              <a:buFont typeface="DM Sans"/>
              <a:buNone/>
              <a:defRPr b="0" i="0" sz="1300" u="none" cap="none" strike="noStrike">
                <a:solidFill>
                  <a:srgbClr val="000000"/>
                </a:solidFill>
                <a:latin typeface="DM Sans"/>
                <a:ea typeface="DM Sans"/>
                <a:cs typeface="DM Sans"/>
                <a:sym typeface="DM Sans"/>
              </a:defRPr>
            </a:lvl9pPr>
          </a:lstStyle>
          <a:p/>
        </p:txBody>
      </p:sp>
      <p:sp>
        <p:nvSpPr>
          <p:cNvPr id="96" name="Google Shape;96;p21"/>
          <p:cNvSpPr txBox="1"/>
          <p:nvPr>
            <p:ph type="title"/>
          </p:nvPr>
        </p:nvSpPr>
        <p:spPr>
          <a:xfrm>
            <a:off x="247351" y="579550"/>
            <a:ext cx="8662097" cy="384075"/>
          </a:xfrm>
          <a:prstGeom prst="rect">
            <a:avLst/>
          </a:prstGeom>
          <a:noFill/>
          <a:ln>
            <a:noFill/>
          </a:ln>
        </p:spPr>
        <p:txBody>
          <a:bodyPr anchorCtr="0" anchor="b" bIns="68575" lIns="68575" spcFirstLastPara="1" rIns="68575" wrap="square" tIns="68575">
            <a:noAutofit/>
          </a:bodyPr>
          <a:lstStyle>
            <a:lvl1pPr lvl="0" algn="l">
              <a:lnSpc>
                <a:spcPct val="100000"/>
              </a:lnSpc>
              <a:spcBef>
                <a:spcPts val="0"/>
              </a:spcBef>
              <a:spcAft>
                <a:spcPts val="0"/>
              </a:spcAft>
              <a:buSzPts val="2800"/>
              <a:buNone/>
              <a:defRPr b="1"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lide 3">
  <p:cSld name="CUSTOM_28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type="title"/>
          </p:nvPr>
        </p:nvSpPr>
        <p:spPr>
          <a:xfrm>
            <a:off x="1474842" y="2263613"/>
            <a:ext cx="6194315" cy="616275"/>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3700"/>
              <a:buNone/>
              <a:defRPr sz="3700">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 Text + slide category">
  <p:cSld name="CUSTOM_5_1">
    <p:spTree>
      <p:nvGrpSpPr>
        <p:cNvPr id="99" name="Shape 99"/>
        <p:cNvGrpSpPr/>
        <p:nvPr/>
      </p:nvGrpSpPr>
      <p:grpSpPr>
        <a:xfrm>
          <a:off x="0" y="0"/>
          <a:ext cx="0" cy="0"/>
          <a:chOff x="0" y="0"/>
          <a:chExt cx="0" cy="0"/>
        </a:xfrm>
      </p:grpSpPr>
      <p:cxnSp>
        <p:nvCxnSpPr>
          <p:cNvPr id="100" name="Google Shape;100;p23"/>
          <p:cNvCxnSpPr/>
          <p:nvPr/>
        </p:nvCxnSpPr>
        <p:spPr>
          <a:xfrm>
            <a:off x="315437" y="949683"/>
            <a:ext cx="8591679" cy="0"/>
          </a:xfrm>
          <a:prstGeom prst="straightConnector1">
            <a:avLst/>
          </a:prstGeom>
          <a:noFill/>
          <a:ln cap="flat" cmpd="sng" w="9525">
            <a:solidFill>
              <a:srgbClr val="080635"/>
            </a:solidFill>
            <a:prstDash val="solid"/>
            <a:round/>
            <a:headEnd len="sm" w="sm" type="none"/>
            <a:tailEnd len="sm" w="sm" type="none"/>
          </a:ln>
        </p:spPr>
      </p:cxnSp>
      <p:pic>
        <p:nvPicPr>
          <p:cNvPr id="101" name="Google Shape;101;p23"/>
          <p:cNvPicPr preferRelativeResize="0"/>
          <p:nvPr/>
        </p:nvPicPr>
        <p:blipFill rotWithShape="1">
          <a:blip r:embed="rId2">
            <a:alphaModFix/>
          </a:blip>
          <a:srcRect b="0" l="0" r="0" t="0"/>
          <a:stretch/>
        </p:blipFill>
        <p:spPr>
          <a:xfrm>
            <a:off x="8867848" y="4879750"/>
            <a:ext cx="197633" cy="199780"/>
          </a:xfrm>
          <a:prstGeom prst="rect">
            <a:avLst/>
          </a:prstGeom>
          <a:noFill/>
          <a:ln>
            <a:noFill/>
          </a:ln>
        </p:spPr>
      </p:pic>
      <p:sp>
        <p:nvSpPr>
          <p:cNvPr id="102" name="Google Shape;102;p23"/>
          <p:cNvSpPr txBox="1"/>
          <p:nvPr>
            <p:ph idx="1" type="body"/>
          </p:nvPr>
        </p:nvSpPr>
        <p:spPr>
          <a:xfrm>
            <a:off x="246145" y="1063069"/>
            <a:ext cx="8662097" cy="3816675"/>
          </a:xfrm>
          <a:prstGeom prst="rect">
            <a:avLst/>
          </a:prstGeom>
          <a:noFill/>
          <a:ln>
            <a:noFill/>
          </a:ln>
        </p:spPr>
        <p:txBody>
          <a:bodyPr anchorCtr="0" anchor="t" bIns="68575" lIns="68575" spcFirstLastPara="1" rIns="68575" wrap="square" tIns="68575">
            <a:noAutofit/>
          </a:bodyPr>
          <a:lstStyle>
            <a:lvl1pPr indent="-292100" lvl="0" marL="457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1pPr>
            <a:lvl2pPr indent="-292100" lvl="1" marL="914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2pPr>
            <a:lvl3pPr indent="-292100" lvl="2" marL="1371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3pPr>
            <a:lvl4pPr indent="-292100" lvl="3" marL="1828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4pPr>
            <a:lvl5pPr indent="-292100" lvl="4" marL="22860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5pPr>
            <a:lvl6pPr indent="-292100" lvl="5" marL="2743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6pPr>
            <a:lvl7pPr indent="-292100" lvl="6" marL="3200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7pPr>
            <a:lvl8pPr indent="-292100" lvl="7" marL="3657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8pPr>
            <a:lvl9pPr indent="-292100" lvl="8" marL="4114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9pPr>
          </a:lstStyle>
          <a:p/>
        </p:txBody>
      </p:sp>
      <p:sp>
        <p:nvSpPr>
          <p:cNvPr id="103" name="Google Shape;103;p23"/>
          <p:cNvSpPr txBox="1"/>
          <p:nvPr>
            <p:ph idx="2" type="body"/>
          </p:nvPr>
        </p:nvSpPr>
        <p:spPr>
          <a:xfrm>
            <a:off x="6767390" y="151163"/>
            <a:ext cx="2141564" cy="281475"/>
          </a:xfrm>
          <a:prstGeom prst="rect">
            <a:avLst/>
          </a:prstGeom>
          <a:noFill/>
          <a:ln>
            <a:noFill/>
          </a:ln>
        </p:spPr>
        <p:txBody>
          <a:bodyPr anchorCtr="0" anchor="t" bIns="68575" lIns="68575" spcFirstLastPara="1" rIns="68575" wrap="square" tIns="68575">
            <a:noAutofit/>
          </a:bodyPr>
          <a:lstStyle>
            <a:lvl1pPr indent="-279400" lvl="0" marL="457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1pPr>
            <a:lvl2pPr indent="-279400" lvl="1" marL="914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2pPr>
            <a:lvl3pPr indent="-279400" lvl="2" marL="1371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3pPr>
            <a:lvl4pPr indent="-279400" lvl="3" marL="1828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4pPr>
            <a:lvl5pPr indent="-279400" lvl="4" marL="22860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5pPr>
            <a:lvl6pPr indent="-279400" lvl="5" marL="2743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6pPr>
            <a:lvl7pPr indent="-279400" lvl="6" marL="3200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7pPr>
            <a:lvl8pPr indent="-279400" lvl="7" marL="3657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8pPr>
            <a:lvl9pPr indent="-279400" lvl="8" marL="4114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9pPr>
          </a:lstStyle>
          <a:p/>
        </p:txBody>
      </p:sp>
      <p:sp>
        <p:nvSpPr>
          <p:cNvPr id="104" name="Google Shape;104;p23"/>
          <p:cNvSpPr txBox="1"/>
          <p:nvPr>
            <p:ph type="title"/>
          </p:nvPr>
        </p:nvSpPr>
        <p:spPr>
          <a:xfrm>
            <a:off x="246151" y="565610"/>
            <a:ext cx="8662097" cy="384075"/>
          </a:xfrm>
          <a:prstGeom prst="rect">
            <a:avLst/>
          </a:prstGeom>
          <a:noFill/>
          <a:ln>
            <a:noFill/>
          </a:ln>
        </p:spPr>
        <p:txBody>
          <a:bodyPr anchorCtr="0" anchor="b" bIns="68575" lIns="68575" spcFirstLastPara="1" rIns="68575" wrap="square" tIns="68575">
            <a:noAutofit/>
          </a:bodyPr>
          <a:lstStyle>
            <a:lvl1pPr lvl="0" algn="l">
              <a:lnSpc>
                <a:spcPct val="100000"/>
              </a:lnSpc>
              <a:spcBef>
                <a:spcPts val="0"/>
              </a:spcBef>
              <a:spcAft>
                <a:spcPts val="0"/>
              </a:spcAft>
              <a:buSzPts val="2800"/>
              <a:buNone/>
              <a:defRPr b="1"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lide 1">
  <p:cSld name="CUSTOM_3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4"/>
          <p:cNvSpPr txBox="1"/>
          <p:nvPr>
            <p:ph type="title"/>
          </p:nvPr>
        </p:nvSpPr>
        <p:spPr>
          <a:xfrm>
            <a:off x="1474842" y="2263613"/>
            <a:ext cx="6194315" cy="616275"/>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3700"/>
              <a:buNone/>
              <a:defRPr sz="3700">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lide 2">
  <p:cSld name="CUSTOM_28">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25"/>
          <p:cNvSpPr txBox="1"/>
          <p:nvPr>
            <p:ph type="title"/>
          </p:nvPr>
        </p:nvSpPr>
        <p:spPr>
          <a:xfrm>
            <a:off x="1474842" y="2263613"/>
            <a:ext cx="6194315" cy="616275"/>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3700"/>
              <a:buNone/>
              <a:defRPr sz="3700">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lide 4">
  <p:cSld name="CUSTOM_1">
    <p:bg>
      <p:bgPr>
        <a:blipFill>
          <a:blip r:embed="rId2">
            <a:alphaModFix/>
          </a:blip>
          <a:stretch>
            <a:fillRect/>
          </a:stretch>
        </a:blipFill>
      </p:bgPr>
    </p:bg>
    <p:spTree>
      <p:nvGrpSpPr>
        <p:cNvPr id="109" name="Shape 109"/>
        <p:cNvGrpSpPr/>
        <p:nvPr/>
      </p:nvGrpSpPr>
      <p:grpSpPr>
        <a:xfrm>
          <a:off x="0" y="0"/>
          <a:ext cx="0" cy="0"/>
          <a:chOff x="0" y="0"/>
          <a:chExt cx="0" cy="0"/>
        </a:xfrm>
      </p:grpSpPr>
      <p:sp>
        <p:nvSpPr>
          <p:cNvPr id="110" name="Google Shape;110;p26"/>
          <p:cNvSpPr txBox="1"/>
          <p:nvPr>
            <p:ph type="title"/>
          </p:nvPr>
        </p:nvSpPr>
        <p:spPr>
          <a:xfrm>
            <a:off x="1474842" y="2263613"/>
            <a:ext cx="6194315" cy="616275"/>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3700"/>
              <a:buNone/>
              <a:defRPr sz="37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lide 5">
  <p:cSld name="CUSTOM_32">
    <p:spTree>
      <p:nvGrpSpPr>
        <p:cNvPr id="111" name="Shape 111"/>
        <p:cNvGrpSpPr/>
        <p:nvPr/>
      </p:nvGrpSpPr>
      <p:grpSpPr>
        <a:xfrm>
          <a:off x="0" y="0"/>
          <a:ext cx="0" cy="0"/>
          <a:chOff x="0" y="0"/>
          <a:chExt cx="0" cy="0"/>
        </a:xfrm>
      </p:grpSpPr>
      <p:sp>
        <p:nvSpPr>
          <p:cNvPr id="112" name="Google Shape;112;p27"/>
          <p:cNvSpPr txBox="1"/>
          <p:nvPr>
            <p:ph type="title"/>
          </p:nvPr>
        </p:nvSpPr>
        <p:spPr>
          <a:xfrm>
            <a:off x="1474842" y="2263613"/>
            <a:ext cx="6194315" cy="616275"/>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3700"/>
              <a:buNone/>
              <a:defRPr sz="37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slide - logo only">
  <p:cSld name="CUSTOM_5_1_2_1">
    <p:spTree>
      <p:nvGrpSpPr>
        <p:cNvPr id="113" name="Shape 113"/>
        <p:cNvGrpSpPr/>
        <p:nvPr/>
      </p:nvGrpSpPr>
      <p:grpSpPr>
        <a:xfrm>
          <a:off x="0" y="0"/>
          <a:ext cx="0" cy="0"/>
          <a:chOff x="0" y="0"/>
          <a:chExt cx="0" cy="0"/>
        </a:xfrm>
      </p:grpSpPr>
      <p:pic>
        <p:nvPicPr>
          <p:cNvPr id="114" name="Google Shape;114;p28"/>
          <p:cNvPicPr preferRelativeResize="0"/>
          <p:nvPr/>
        </p:nvPicPr>
        <p:blipFill rotWithShape="1">
          <a:blip r:embed="rId2">
            <a:alphaModFix/>
          </a:blip>
          <a:srcRect b="0" l="0" r="0" t="0"/>
          <a:stretch/>
        </p:blipFill>
        <p:spPr>
          <a:xfrm>
            <a:off x="8867848" y="4879750"/>
            <a:ext cx="197633" cy="19978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s">
  <p:cSld name="CUSTOM_5_1_1">
    <p:spTree>
      <p:nvGrpSpPr>
        <p:cNvPr id="115" name="Shape 115"/>
        <p:cNvGrpSpPr/>
        <p:nvPr/>
      </p:nvGrpSpPr>
      <p:grpSpPr>
        <a:xfrm>
          <a:off x="0" y="0"/>
          <a:ext cx="0" cy="0"/>
          <a:chOff x="0" y="0"/>
          <a:chExt cx="0" cy="0"/>
        </a:xfrm>
      </p:grpSpPr>
      <p:cxnSp>
        <p:nvCxnSpPr>
          <p:cNvPr id="116" name="Google Shape;116;p29"/>
          <p:cNvCxnSpPr/>
          <p:nvPr/>
        </p:nvCxnSpPr>
        <p:spPr>
          <a:xfrm>
            <a:off x="315437" y="949683"/>
            <a:ext cx="8591679" cy="0"/>
          </a:xfrm>
          <a:prstGeom prst="straightConnector1">
            <a:avLst/>
          </a:prstGeom>
          <a:noFill/>
          <a:ln cap="flat" cmpd="sng" w="9525">
            <a:solidFill>
              <a:srgbClr val="080635"/>
            </a:solidFill>
            <a:prstDash val="solid"/>
            <a:round/>
            <a:headEnd len="sm" w="sm" type="none"/>
            <a:tailEnd len="sm" w="sm" type="none"/>
          </a:ln>
        </p:spPr>
      </p:cxnSp>
      <p:pic>
        <p:nvPicPr>
          <p:cNvPr id="117" name="Google Shape;117;p29"/>
          <p:cNvPicPr preferRelativeResize="0"/>
          <p:nvPr/>
        </p:nvPicPr>
        <p:blipFill rotWithShape="1">
          <a:blip r:embed="rId2">
            <a:alphaModFix/>
          </a:blip>
          <a:srcRect b="0" l="0" r="0" t="0"/>
          <a:stretch/>
        </p:blipFill>
        <p:spPr>
          <a:xfrm>
            <a:off x="8867848" y="4879750"/>
            <a:ext cx="197633" cy="199780"/>
          </a:xfrm>
          <a:prstGeom prst="rect">
            <a:avLst/>
          </a:prstGeom>
          <a:noFill/>
          <a:ln>
            <a:noFill/>
          </a:ln>
        </p:spPr>
      </p:pic>
      <p:sp>
        <p:nvSpPr>
          <p:cNvPr id="118" name="Google Shape;118;p29"/>
          <p:cNvSpPr txBox="1"/>
          <p:nvPr>
            <p:ph idx="1" type="body"/>
          </p:nvPr>
        </p:nvSpPr>
        <p:spPr>
          <a:xfrm>
            <a:off x="6765590" y="153506"/>
            <a:ext cx="2141564" cy="281475"/>
          </a:xfrm>
          <a:prstGeom prst="rect">
            <a:avLst/>
          </a:prstGeom>
          <a:noFill/>
          <a:ln>
            <a:noFill/>
          </a:ln>
        </p:spPr>
        <p:txBody>
          <a:bodyPr anchorCtr="0" anchor="t" bIns="68575" lIns="68575" spcFirstLastPara="1" rIns="68575" wrap="square" tIns="68575">
            <a:noAutofit/>
          </a:bodyPr>
          <a:lstStyle>
            <a:lvl1pPr indent="-279400" lvl="0" marL="457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1pPr>
            <a:lvl2pPr indent="-279400" lvl="1" marL="914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2pPr>
            <a:lvl3pPr indent="-279400" lvl="2" marL="1371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3pPr>
            <a:lvl4pPr indent="-279400" lvl="3" marL="1828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4pPr>
            <a:lvl5pPr indent="-279400" lvl="4" marL="22860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5pPr>
            <a:lvl6pPr indent="-279400" lvl="5" marL="2743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6pPr>
            <a:lvl7pPr indent="-279400" lvl="6" marL="3200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7pPr>
            <a:lvl8pPr indent="-279400" lvl="7" marL="3657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8pPr>
            <a:lvl9pPr indent="-279400" lvl="8" marL="4114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9pPr>
          </a:lstStyle>
          <a:p/>
        </p:txBody>
      </p:sp>
      <p:sp>
        <p:nvSpPr>
          <p:cNvPr id="119" name="Google Shape;119;p29"/>
          <p:cNvSpPr txBox="1"/>
          <p:nvPr>
            <p:ph idx="2" type="body"/>
          </p:nvPr>
        </p:nvSpPr>
        <p:spPr>
          <a:xfrm>
            <a:off x="315438" y="1061691"/>
            <a:ext cx="3800326" cy="3489750"/>
          </a:xfrm>
          <a:prstGeom prst="rect">
            <a:avLst/>
          </a:prstGeom>
          <a:noFill/>
          <a:ln>
            <a:noFill/>
          </a:ln>
        </p:spPr>
        <p:txBody>
          <a:bodyPr anchorCtr="0" anchor="t" bIns="68575" lIns="68575" spcFirstLastPara="1" rIns="68575" wrap="square" tIns="68575">
            <a:noAutofit/>
          </a:bodyPr>
          <a:lstStyle>
            <a:lvl1pPr indent="-292100" lvl="0" marL="457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1pPr>
            <a:lvl2pPr indent="-292100" lvl="1" marL="914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2pPr>
            <a:lvl3pPr indent="-292100" lvl="2" marL="1371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3pPr>
            <a:lvl4pPr indent="-292100" lvl="3" marL="1828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4pPr>
            <a:lvl5pPr indent="-292100" lvl="4" marL="22860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5pPr>
            <a:lvl6pPr indent="-292100" lvl="5" marL="2743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6pPr>
            <a:lvl7pPr indent="-292100" lvl="6" marL="3200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7pPr>
            <a:lvl8pPr indent="-292100" lvl="7" marL="3657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8pPr>
            <a:lvl9pPr indent="-292100" lvl="8" marL="4114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9pPr>
          </a:lstStyle>
          <a:p/>
        </p:txBody>
      </p:sp>
      <p:sp>
        <p:nvSpPr>
          <p:cNvPr id="120" name="Google Shape;120;p29"/>
          <p:cNvSpPr txBox="1"/>
          <p:nvPr>
            <p:ph idx="3" type="body"/>
          </p:nvPr>
        </p:nvSpPr>
        <p:spPr>
          <a:xfrm>
            <a:off x="4594235" y="1063013"/>
            <a:ext cx="3800326" cy="3489750"/>
          </a:xfrm>
          <a:prstGeom prst="rect">
            <a:avLst/>
          </a:prstGeom>
          <a:noFill/>
          <a:ln>
            <a:noFill/>
          </a:ln>
        </p:spPr>
        <p:txBody>
          <a:bodyPr anchorCtr="0" anchor="t" bIns="68575" lIns="68575" spcFirstLastPara="1" rIns="68575" wrap="square" tIns="68575">
            <a:noAutofit/>
          </a:bodyPr>
          <a:lstStyle>
            <a:lvl1pPr indent="-292100" lvl="0" marL="457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1pPr>
            <a:lvl2pPr indent="-292100" lvl="1" marL="914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2pPr>
            <a:lvl3pPr indent="-292100" lvl="2" marL="1371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3pPr>
            <a:lvl4pPr indent="-292100" lvl="3" marL="1828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4pPr>
            <a:lvl5pPr indent="-292100" lvl="4" marL="22860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5pPr>
            <a:lvl6pPr indent="-292100" lvl="5" marL="2743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6pPr>
            <a:lvl7pPr indent="-292100" lvl="6" marL="3200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7pPr>
            <a:lvl8pPr indent="-292100" lvl="7" marL="3657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8pPr>
            <a:lvl9pPr indent="-292100" lvl="8" marL="4114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9pPr>
          </a:lstStyle>
          <a:p/>
        </p:txBody>
      </p:sp>
      <p:sp>
        <p:nvSpPr>
          <p:cNvPr id="121" name="Google Shape;121;p29"/>
          <p:cNvSpPr txBox="1"/>
          <p:nvPr>
            <p:ph idx="4" type="body"/>
          </p:nvPr>
        </p:nvSpPr>
        <p:spPr>
          <a:xfrm>
            <a:off x="205724" y="4663440"/>
            <a:ext cx="2141564" cy="281475"/>
          </a:xfrm>
          <a:prstGeom prst="rect">
            <a:avLst/>
          </a:prstGeom>
          <a:noFill/>
          <a:ln>
            <a:noFill/>
          </a:ln>
        </p:spPr>
        <p:txBody>
          <a:bodyPr anchorCtr="0" anchor="t" bIns="68575" lIns="68575" spcFirstLastPara="1" rIns="68575" wrap="square" tIns="68575">
            <a:noAutofit/>
          </a:bodyPr>
          <a:lstStyle>
            <a:lvl1pPr indent="-279400" lvl="0" marL="457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1pPr>
            <a:lvl2pPr indent="-279400" lvl="1" marL="914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2pPr>
            <a:lvl3pPr indent="-279400" lvl="2" marL="1371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3pPr>
            <a:lvl4pPr indent="-279400" lvl="3" marL="1828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4pPr>
            <a:lvl5pPr indent="-279400" lvl="4" marL="22860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5pPr>
            <a:lvl6pPr indent="-279400" lvl="5" marL="2743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6pPr>
            <a:lvl7pPr indent="-279400" lvl="6" marL="3200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7pPr>
            <a:lvl8pPr indent="-279400" lvl="7" marL="3657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8pPr>
            <a:lvl9pPr indent="-279400" lvl="8" marL="4114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9pPr>
          </a:lstStyle>
          <a:p/>
        </p:txBody>
      </p:sp>
      <p:cxnSp>
        <p:nvCxnSpPr>
          <p:cNvPr id="122" name="Google Shape;122;p29"/>
          <p:cNvCxnSpPr/>
          <p:nvPr/>
        </p:nvCxnSpPr>
        <p:spPr>
          <a:xfrm>
            <a:off x="315437" y="4663440"/>
            <a:ext cx="8591679" cy="0"/>
          </a:xfrm>
          <a:prstGeom prst="straightConnector1">
            <a:avLst/>
          </a:prstGeom>
          <a:noFill/>
          <a:ln cap="flat" cmpd="sng" w="9525">
            <a:solidFill>
              <a:srgbClr val="080635"/>
            </a:solidFill>
            <a:prstDash val="solid"/>
            <a:round/>
            <a:headEnd len="sm" w="sm" type="none"/>
            <a:tailEnd len="sm" w="sm" type="none"/>
          </a:ln>
        </p:spPr>
      </p:cxnSp>
      <p:sp>
        <p:nvSpPr>
          <p:cNvPr id="123" name="Google Shape;123;p29"/>
          <p:cNvSpPr txBox="1"/>
          <p:nvPr>
            <p:ph type="title"/>
          </p:nvPr>
        </p:nvSpPr>
        <p:spPr>
          <a:xfrm>
            <a:off x="280235" y="598994"/>
            <a:ext cx="8662097" cy="384075"/>
          </a:xfrm>
          <a:prstGeom prst="rect">
            <a:avLst/>
          </a:prstGeom>
          <a:noFill/>
          <a:ln>
            <a:noFill/>
          </a:ln>
        </p:spPr>
        <p:txBody>
          <a:bodyPr anchorCtr="0" anchor="b" bIns="68575" lIns="68575" spcFirstLastPara="1" rIns="68575" wrap="square" tIns="68575">
            <a:noAutofit/>
          </a:bodyPr>
          <a:lstStyle>
            <a:lvl1pPr lvl="0" algn="l">
              <a:lnSpc>
                <a:spcPct val="100000"/>
              </a:lnSpc>
              <a:spcBef>
                <a:spcPts val="0"/>
              </a:spcBef>
              <a:spcAft>
                <a:spcPts val="0"/>
              </a:spcAft>
              <a:buSzPts val="2800"/>
              <a:buNone/>
              <a:defRPr b="1"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s 2">
  <p:cSld name="CUSTOM_5_1_1_2">
    <p:spTree>
      <p:nvGrpSpPr>
        <p:cNvPr id="124" name="Shape 124"/>
        <p:cNvGrpSpPr/>
        <p:nvPr/>
      </p:nvGrpSpPr>
      <p:grpSpPr>
        <a:xfrm>
          <a:off x="0" y="0"/>
          <a:ext cx="0" cy="0"/>
          <a:chOff x="0" y="0"/>
          <a:chExt cx="0" cy="0"/>
        </a:xfrm>
      </p:grpSpPr>
      <p:cxnSp>
        <p:nvCxnSpPr>
          <p:cNvPr id="125" name="Google Shape;125;p30"/>
          <p:cNvCxnSpPr/>
          <p:nvPr/>
        </p:nvCxnSpPr>
        <p:spPr>
          <a:xfrm>
            <a:off x="315437" y="949683"/>
            <a:ext cx="8591679" cy="0"/>
          </a:xfrm>
          <a:prstGeom prst="straightConnector1">
            <a:avLst/>
          </a:prstGeom>
          <a:noFill/>
          <a:ln cap="flat" cmpd="sng" w="9525">
            <a:solidFill>
              <a:srgbClr val="080635"/>
            </a:solidFill>
            <a:prstDash val="solid"/>
            <a:round/>
            <a:headEnd len="sm" w="sm" type="none"/>
            <a:tailEnd len="sm" w="sm" type="none"/>
          </a:ln>
        </p:spPr>
      </p:cxnSp>
      <p:pic>
        <p:nvPicPr>
          <p:cNvPr id="126" name="Google Shape;126;p30"/>
          <p:cNvPicPr preferRelativeResize="0"/>
          <p:nvPr/>
        </p:nvPicPr>
        <p:blipFill rotWithShape="1">
          <a:blip r:embed="rId2">
            <a:alphaModFix/>
          </a:blip>
          <a:srcRect b="0" l="0" r="0" t="0"/>
          <a:stretch/>
        </p:blipFill>
        <p:spPr>
          <a:xfrm>
            <a:off x="8867848" y="4879750"/>
            <a:ext cx="197633" cy="199780"/>
          </a:xfrm>
          <a:prstGeom prst="rect">
            <a:avLst/>
          </a:prstGeom>
          <a:noFill/>
          <a:ln>
            <a:noFill/>
          </a:ln>
        </p:spPr>
      </p:pic>
      <p:sp>
        <p:nvSpPr>
          <p:cNvPr id="127" name="Google Shape;127;p30"/>
          <p:cNvSpPr txBox="1"/>
          <p:nvPr>
            <p:ph idx="1" type="body"/>
          </p:nvPr>
        </p:nvSpPr>
        <p:spPr>
          <a:xfrm>
            <a:off x="6765590" y="153506"/>
            <a:ext cx="2141564" cy="281475"/>
          </a:xfrm>
          <a:prstGeom prst="rect">
            <a:avLst/>
          </a:prstGeom>
          <a:noFill/>
          <a:ln>
            <a:noFill/>
          </a:ln>
        </p:spPr>
        <p:txBody>
          <a:bodyPr anchorCtr="0" anchor="t" bIns="68575" lIns="68575" spcFirstLastPara="1" rIns="68575" wrap="square" tIns="68575">
            <a:noAutofit/>
          </a:bodyPr>
          <a:lstStyle>
            <a:lvl1pPr indent="-279400" lvl="0" marL="457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1pPr>
            <a:lvl2pPr indent="-279400" lvl="1" marL="914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2pPr>
            <a:lvl3pPr indent="-279400" lvl="2" marL="1371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3pPr>
            <a:lvl4pPr indent="-279400" lvl="3" marL="1828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4pPr>
            <a:lvl5pPr indent="-279400" lvl="4" marL="22860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5pPr>
            <a:lvl6pPr indent="-279400" lvl="5" marL="2743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6pPr>
            <a:lvl7pPr indent="-279400" lvl="6" marL="3200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7pPr>
            <a:lvl8pPr indent="-279400" lvl="7" marL="3657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8pPr>
            <a:lvl9pPr indent="-279400" lvl="8" marL="4114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9pPr>
          </a:lstStyle>
          <a:p/>
        </p:txBody>
      </p:sp>
      <p:sp>
        <p:nvSpPr>
          <p:cNvPr id="128" name="Google Shape;128;p30"/>
          <p:cNvSpPr txBox="1"/>
          <p:nvPr>
            <p:ph idx="2" type="body"/>
          </p:nvPr>
        </p:nvSpPr>
        <p:spPr>
          <a:xfrm>
            <a:off x="240951" y="1063013"/>
            <a:ext cx="4019454" cy="3489750"/>
          </a:xfrm>
          <a:prstGeom prst="rect">
            <a:avLst/>
          </a:prstGeom>
          <a:noFill/>
          <a:ln>
            <a:noFill/>
          </a:ln>
        </p:spPr>
        <p:txBody>
          <a:bodyPr anchorCtr="0" anchor="t" bIns="68575" lIns="68575" spcFirstLastPara="1" rIns="68575" wrap="square" tIns="68575">
            <a:noAutofit/>
          </a:bodyPr>
          <a:lstStyle>
            <a:lvl1pPr indent="-292100" lvl="0" marL="457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1pPr>
            <a:lvl2pPr indent="-292100" lvl="1" marL="914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2pPr>
            <a:lvl3pPr indent="-292100" lvl="2" marL="1371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3pPr>
            <a:lvl4pPr indent="-292100" lvl="3" marL="1828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4pPr>
            <a:lvl5pPr indent="-292100" lvl="4" marL="22860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5pPr>
            <a:lvl6pPr indent="-292100" lvl="5" marL="2743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6pPr>
            <a:lvl7pPr indent="-292100" lvl="6" marL="3200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7pPr>
            <a:lvl8pPr indent="-292100" lvl="7" marL="3657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8pPr>
            <a:lvl9pPr indent="-292100" lvl="8" marL="4114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9pPr>
          </a:lstStyle>
          <a:p/>
        </p:txBody>
      </p:sp>
      <p:sp>
        <p:nvSpPr>
          <p:cNvPr id="129" name="Google Shape;129;p30"/>
          <p:cNvSpPr txBox="1"/>
          <p:nvPr>
            <p:ph idx="3" type="body"/>
          </p:nvPr>
        </p:nvSpPr>
        <p:spPr>
          <a:xfrm>
            <a:off x="4699825" y="1063013"/>
            <a:ext cx="3933963" cy="3489750"/>
          </a:xfrm>
          <a:prstGeom prst="rect">
            <a:avLst/>
          </a:prstGeom>
          <a:noFill/>
          <a:ln>
            <a:noFill/>
          </a:ln>
        </p:spPr>
        <p:txBody>
          <a:bodyPr anchorCtr="0" anchor="t" bIns="68575" lIns="68575" spcFirstLastPara="1" rIns="68575" wrap="square" tIns="68575">
            <a:noAutofit/>
          </a:bodyPr>
          <a:lstStyle>
            <a:lvl1pPr indent="-292100" lvl="0" marL="457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1pPr>
            <a:lvl2pPr indent="-292100" lvl="1" marL="914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2pPr>
            <a:lvl3pPr indent="-292100" lvl="2" marL="1371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3pPr>
            <a:lvl4pPr indent="-292100" lvl="3" marL="1828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4pPr>
            <a:lvl5pPr indent="-292100" lvl="4" marL="22860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5pPr>
            <a:lvl6pPr indent="-292100" lvl="5" marL="2743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6pPr>
            <a:lvl7pPr indent="-292100" lvl="6" marL="3200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7pPr>
            <a:lvl8pPr indent="-292100" lvl="7" marL="3657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8pPr>
            <a:lvl9pPr indent="-292100" lvl="8" marL="4114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9pPr>
          </a:lstStyle>
          <a:p/>
        </p:txBody>
      </p:sp>
      <p:sp>
        <p:nvSpPr>
          <p:cNvPr id="130" name="Google Shape;130;p30"/>
          <p:cNvSpPr txBox="1"/>
          <p:nvPr>
            <p:ph type="title"/>
          </p:nvPr>
        </p:nvSpPr>
        <p:spPr>
          <a:xfrm>
            <a:off x="240958" y="607038"/>
            <a:ext cx="8662097" cy="384075"/>
          </a:xfrm>
          <a:prstGeom prst="rect">
            <a:avLst/>
          </a:prstGeom>
          <a:noFill/>
          <a:ln>
            <a:noFill/>
          </a:ln>
        </p:spPr>
        <p:txBody>
          <a:bodyPr anchorCtr="0" anchor="b" bIns="68575" lIns="68575" spcFirstLastPara="1" rIns="68575" wrap="square" tIns="68575">
            <a:noAutofit/>
          </a:bodyPr>
          <a:lstStyle>
            <a:lvl1pPr lvl="0" algn="l">
              <a:lnSpc>
                <a:spcPct val="100000"/>
              </a:lnSpc>
              <a:spcBef>
                <a:spcPts val="0"/>
              </a:spcBef>
              <a:spcAft>
                <a:spcPts val="0"/>
              </a:spcAft>
              <a:buSzPts val="2800"/>
              <a:buNone/>
              <a:defRPr b="1"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box">
  <p:cSld name="CUSTOM_5_1_1_1">
    <p:spTree>
      <p:nvGrpSpPr>
        <p:cNvPr id="131" name="Shape 131"/>
        <p:cNvGrpSpPr/>
        <p:nvPr/>
      </p:nvGrpSpPr>
      <p:grpSpPr>
        <a:xfrm>
          <a:off x="0" y="0"/>
          <a:ext cx="0" cy="0"/>
          <a:chOff x="0" y="0"/>
          <a:chExt cx="0" cy="0"/>
        </a:xfrm>
      </p:grpSpPr>
      <p:cxnSp>
        <p:nvCxnSpPr>
          <p:cNvPr id="132" name="Google Shape;132;p31"/>
          <p:cNvCxnSpPr/>
          <p:nvPr/>
        </p:nvCxnSpPr>
        <p:spPr>
          <a:xfrm>
            <a:off x="315437" y="949683"/>
            <a:ext cx="8591679" cy="0"/>
          </a:xfrm>
          <a:prstGeom prst="straightConnector1">
            <a:avLst/>
          </a:prstGeom>
          <a:noFill/>
          <a:ln cap="flat" cmpd="sng" w="9525">
            <a:solidFill>
              <a:srgbClr val="080635"/>
            </a:solidFill>
            <a:prstDash val="solid"/>
            <a:round/>
            <a:headEnd len="sm" w="sm" type="none"/>
            <a:tailEnd len="sm" w="sm" type="none"/>
          </a:ln>
        </p:spPr>
      </p:cxnSp>
      <p:pic>
        <p:nvPicPr>
          <p:cNvPr id="133" name="Google Shape;133;p31"/>
          <p:cNvPicPr preferRelativeResize="0"/>
          <p:nvPr/>
        </p:nvPicPr>
        <p:blipFill rotWithShape="1">
          <a:blip r:embed="rId2">
            <a:alphaModFix/>
          </a:blip>
          <a:srcRect b="0" l="0" r="0" t="0"/>
          <a:stretch/>
        </p:blipFill>
        <p:spPr>
          <a:xfrm>
            <a:off x="8867848" y="4879750"/>
            <a:ext cx="197633" cy="199780"/>
          </a:xfrm>
          <a:prstGeom prst="rect">
            <a:avLst/>
          </a:prstGeom>
          <a:noFill/>
          <a:ln>
            <a:noFill/>
          </a:ln>
        </p:spPr>
      </p:pic>
      <p:sp>
        <p:nvSpPr>
          <p:cNvPr id="134" name="Google Shape;134;p31"/>
          <p:cNvSpPr txBox="1"/>
          <p:nvPr>
            <p:ph idx="1" type="body"/>
          </p:nvPr>
        </p:nvSpPr>
        <p:spPr>
          <a:xfrm>
            <a:off x="6749617" y="153506"/>
            <a:ext cx="2141564" cy="281475"/>
          </a:xfrm>
          <a:prstGeom prst="rect">
            <a:avLst/>
          </a:prstGeom>
          <a:noFill/>
          <a:ln>
            <a:noFill/>
          </a:ln>
        </p:spPr>
        <p:txBody>
          <a:bodyPr anchorCtr="0" anchor="t" bIns="68575" lIns="68575" spcFirstLastPara="1" rIns="68575" wrap="square" tIns="68575">
            <a:noAutofit/>
          </a:bodyPr>
          <a:lstStyle>
            <a:lvl1pPr indent="-279400" lvl="0" marL="457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1pPr>
            <a:lvl2pPr indent="-279400" lvl="1" marL="914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2pPr>
            <a:lvl3pPr indent="-279400" lvl="2" marL="1371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3pPr>
            <a:lvl4pPr indent="-279400" lvl="3" marL="1828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4pPr>
            <a:lvl5pPr indent="-279400" lvl="4" marL="22860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5pPr>
            <a:lvl6pPr indent="-279400" lvl="5" marL="2743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6pPr>
            <a:lvl7pPr indent="-279400" lvl="6" marL="3200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7pPr>
            <a:lvl8pPr indent="-279400" lvl="7" marL="3657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8pPr>
            <a:lvl9pPr indent="-279400" lvl="8" marL="4114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9pPr>
          </a:lstStyle>
          <a:p/>
        </p:txBody>
      </p:sp>
      <p:sp>
        <p:nvSpPr>
          <p:cNvPr id="135" name="Google Shape;135;p31"/>
          <p:cNvSpPr txBox="1"/>
          <p:nvPr>
            <p:ph idx="2" type="body"/>
          </p:nvPr>
        </p:nvSpPr>
        <p:spPr>
          <a:xfrm>
            <a:off x="256231" y="1063013"/>
            <a:ext cx="8644324" cy="3489750"/>
          </a:xfrm>
          <a:prstGeom prst="rect">
            <a:avLst/>
          </a:prstGeom>
          <a:noFill/>
          <a:ln>
            <a:noFill/>
          </a:ln>
        </p:spPr>
        <p:txBody>
          <a:bodyPr anchorCtr="0" anchor="t" bIns="68575" lIns="68575" spcFirstLastPara="1" rIns="68575" wrap="square" tIns="68575">
            <a:noAutofit/>
          </a:bodyPr>
          <a:lstStyle>
            <a:lvl1pPr indent="-292100" lvl="0" marL="457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1pPr>
            <a:lvl2pPr indent="-292100" lvl="1" marL="914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2pPr>
            <a:lvl3pPr indent="-292100" lvl="2" marL="1371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3pPr>
            <a:lvl4pPr indent="-292100" lvl="3" marL="1828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4pPr>
            <a:lvl5pPr indent="-292100" lvl="4" marL="22860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5pPr>
            <a:lvl6pPr indent="-292100" lvl="5" marL="2743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6pPr>
            <a:lvl7pPr indent="-292100" lvl="6" marL="3200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7pPr>
            <a:lvl8pPr indent="-292100" lvl="7" marL="3657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8pPr>
            <a:lvl9pPr indent="-292100" lvl="8" marL="4114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9pPr>
          </a:lstStyle>
          <a:p/>
        </p:txBody>
      </p:sp>
      <p:cxnSp>
        <p:nvCxnSpPr>
          <p:cNvPr id="136" name="Google Shape;136;p31"/>
          <p:cNvCxnSpPr/>
          <p:nvPr/>
        </p:nvCxnSpPr>
        <p:spPr>
          <a:xfrm>
            <a:off x="315440" y="4666083"/>
            <a:ext cx="8591679" cy="0"/>
          </a:xfrm>
          <a:prstGeom prst="straightConnector1">
            <a:avLst/>
          </a:prstGeom>
          <a:noFill/>
          <a:ln cap="flat" cmpd="sng" w="9525">
            <a:solidFill>
              <a:srgbClr val="080635"/>
            </a:solidFill>
            <a:prstDash val="solid"/>
            <a:round/>
            <a:headEnd len="sm" w="sm" type="none"/>
            <a:tailEnd len="sm" w="sm" type="none"/>
          </a:ln>
        </p:spPr>
      </p:cxnSp>
      <p:sp>
        <p:nvSpPr>
          <p:cNvPr id="137" name="Google Shape;137;p31"/>
          <p:cNvSpPr txBox="1"/>
          <p:nvPr>
            <p:ph idx="3" type="body"/>
          </p:nvPr>
        </p:nvSpPr>
        <p:spPr>
          <a:xfrm>
            <a:off x="256227" y="4674394"/>
            <a:ext cx="2141564" cy="281475"/>
          </a:xfrm>
          <a:prstGeom prst="rect">
            <a:avLst/>
          </a:prstGeom>
          <a:noFill/>
          <a:ln>
            <a:noFill/>
          </a:ln>
        </p:spPr>
        <p:txBody>
          <a:bodyPr anchorCtr="0" anchor="t" bIns="68575" lIns="68575" spcFirstLastPara="1" rIns="68575" wrap="square" tIns="68575">
            <a:noAutofit/>
          </a:bodyPr>
          <a:lstStyle>
            <a:lvl1pPr indent="-279400" lvl="0" marL="457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1pPr>
            <a:lvl2pPr indent="-279400" lvl="1" marL="914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2pPr>
            <a:lvl3pPr indent="-279400" lvl="2" marL="1371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3pPr>
            <a:lvl4pPr indent="-279400" lvl="3" marL="1828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4pPr>
            <a:lvl5pPr indent="-279400" lvl="4" marL="22860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5pPr>
            <a:lvl6pPr indent="-279400" lvl="5" marL="27432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6pPr>
            <a:lvl7pPr indent="-279400" lvl="6" marL="32004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7pPr>
            <a:lvl8pPr indent="-279400" lvl="7" marL="36576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8pPr>
            <a:lvl9pPr indent="-279400" lvl="8" marL="4114800" marR="0" rtl="0" algn="l">
              <a:lnSpc>
                <a:spcPct val="100000"/>
              </a:lnSpc>
              <a:spcBef>
                <a:spcPts val="0"/>
              </a:spcBef>
              <a:spcAft>
                <a:spcPts val="0"/>
              </a:spcAft>
              <a:buClr>
                <a:srgbClr val="000000"/>
              </a:buClr>
              <a:buSzPts val="800"/>
              <a:buFont typeface="DM Sans"/>
              <a:buChar char="■"/>
              <a:defRPr b="0" i="0" sz="800" u="none" cap="none" strike="noStrike">
                <a:solidFill>
                  <a:srgbClr val="000000"/>
                </a:solidFill>
                <a:latin typeface="DM Sans"/>
                <a:ea typeface="DM Sans"/>
                <a:cs typeface="DM Sans"/>
                <a:sym typeface="DM Sans"/>
              </a:defRPr>
            </a:lvl9pPr>
          </a:lstStyle>
          <a:p/>
        </p:txBody>
      </p:sp>
      <p:sp>
        <p:nvSpPr>
          <p:cNvPr id="138" name="Google Shape;138;p31"/>
          <p:cNvSpPr txBox="1"/>
          <p:nvPr>
            <p:ph type="title"/>
          </p:nvPr>
        </p:nvSpPr>
        <p:spPr>
          <a:xfrm>
            <a:off x="247351" y="607038"/>
            <a:ext cx="8662097" cy="384075"/>
          </a:xfrm>
          <a:prstGeom prst="rect">
            <a:avLst/>
          </a:prstGeom>
          <a:noFill/>
          <a:ln>
            <a:noFill/>
          </a:ln>
        </p:spPr>
        <p:txBody>
          <a:bodyPr anchorCtr="0" anchor="b" bIns="68575" lIns="68575" spcFirstLastPara="1" rIns="68575" wrap="square" tIns="68575">
            <a:noAutofit/>
          </a:bodyPr>
          <a:lstStyle>
            <a:lvl1pPr lvl="0" algn="l">
              <a:lnSpc>
                <a:spcPct val="100000"/>
              </a:lnSpc>
              <a:spcBef>
                <a:spcPts val="0"/>
              </a:spcBef>
              <a:spcAft>
                <a:spcPts val="0"/>
              </a:spcAft>
              <a:buSzPts val="2800"/>
              <a:buNone/>
              <a:defRPr b="1"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Agenda Slide (Light Blue) 1">
  <p:cSld name="TITLE_3_1_1">
    <p:bg>
      <p:bgPr>
        <a:blipFill>
          <a:blip r:embed="rId2">
            <a:alphaModFix/>
          </a:blip>
          <a:stretch>
            <a:fillRect/>
          </a:stretch>
        </a:blipFill>
      </p:bgPr>
    </p:bg>
    <p:spTree>
      <p:nvGrpSpPr>
        <p:cNvPr id="139" name="Shape 139"/>
        <p:cNvGrpSpPr/>
        <p:nvPr/>
      </p:nvGrpSpPr>
      <p:grpSpPr>
        <a:xfrm>
          <a:off x="0" y="0"/>
          <a:ext cx="0" cy="0"/>
          <a:chOff x="0" y="0"/>
          <a:chExt cx="0" cy="0"/>
        </a:xfrm>
      </p:grpSpPr>
      <p:pic>
        <p:nvPicPr>
          <p:cNvPr id="140" name="Google Shape;140;p32"/>
          <p:cNvPicPr preferRelativeResize="0"/>
          <p:nvPr/>
        </p:nvPicPr>
        <p:blipFill rotWithShape="1">
          <a:blip r:embed="rId3">
            <a:alphaModFix/>
          </a:blip>
          <a:srcRect b="0" l="0" r="0" t="0"/>
          <a:stretch/>
        </p:blipFill>
        <p:spPr>
          <a:xfrm>
            <a:off x="8457150" y="4535576"/>
            <a:ext cx="340517" cy="344207"/>
          </a:xfrm>
          <a:prstGeom prst="rect">
            <a:avLst/>
          </a:prstGeom>
          <a:noFill/>
          <a:ln>
            <a:noFill/>
          </a:ln>
        </p:spPr>
      </p:pic>
      <p:sp>
        <p:nvSpPr>
          <p:cNvPr id="141" name="Google Shape;141;p32"/>
          <p:cNvSpPr txBox="1"/>
          <p:nvPr>
            <p:ph idx="1" type="body"/>
          </p:nvPr>
        </p:nvSpPr>
        <p:spPr>
          <a:xfrm>
            <a:off x="256231" y="1063013"/>
            <a:ext cx="8644324" cy="3489750"/>
          </a:xfrm>
          <a:prstGeom prst="rect">
            <a:avLst/>
          </a:prstGeom>
          <a:noFill/>
          <a:ln>
            <a:noFill/>
          </a:ln>
        </p:spPr>
        <p:txBody>
          <a:bodyPr anchorCtr="0" anchor="t" bIns="68575" lIns="68575" spcFirstLastPara="1" rIns="68575" wrap="square" tIns="68575">
            <a:noAutofit/>
          </a:bodyPr>
          <a:lstStyle>
            <a:lvl1pPr indent="-292100" lvl="0" marL="457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1pPr>
            <a:lvl2pPr indent="-292100" lvl="1" marL="914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2pPr>
            <a:lvl3pPr indent="-292100" lvl="2" marL="1371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3pPr>
            <a:lvl4pPr indent="-292100" lvl="3" marL="1828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4pPr>
            <a:lvl5pPr indent="-292100" lvl="4" marL="22860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5pPr>
            <a:lvl6pPr indent="-292100" lvl="5" marL="27432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6pPr>
            <a:lvl7pPr indent="-292100" lvl="6" marL="32004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7pPr>
            <a:lvl8pPr indent="-292100" lvl="7" marL="36576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8pPr>
            <a:lvl9pPr indent="-292100" lvl="8" marL="4114800" marR="0" rtl="0" algn="l">
              <a:lnSpc>
                <a:spcPct val="100000"/>
              </a:lnSpc>
              <a:spcBef>
                <a:spcPts val="0"/>
              </a:spcBef>
              <a:spcAft>
                <a:spcPts val="0"/>
              </a:spcAft>
              <a:buClr>
                <a:srgbClr val="000000"/>
              </a:buClr>
              <a:buSzPts val="1000"/>
              <a:buFont typeface="DM Sans"/>
              <a:buChar char="■"/>
              <a:defRPr b="0" i="0" sz="1000" u="none" cap="none" strike="noStrike">
                <a:solidFill>
                  <a:srgbClr val="000000"/>
                </a:solidFill>
                <a:latin typeface="DM Sans"/>
                <a:ea typeface="DM Sans"/>
                <a:cs typeface="DM Sans"/>
                <a:sym typeface="DM Sans"/>
              </a:defRPr>
            </a:lvl9pPr>
          </a:lstStyle>
          <a:p/>
        </p:txBody>
      </p:sp>
      <p:cxnSp>
        <p:nvCxnSpPr>
          <p:cNvPr id="142" name="Google Shape;142;p32"/>
          <p:cNvCxnSpPr/>
          <p:nvPr/>
        </p:nvCxnSpPr>
        <p:spPr>
          <a:xfrm>
            <a:off x="317762" y="873821"/>
            <a:ext cx="8591679" cy="0"/>
          </a:xfrm>
          <a:prstGeom prst="straightConnector1">
            <a:avLst/>
          </a:prstGeom>
          <a:noFill/>
          <a:ln cap="flat" cmpd="sng" w="9525">
            <a:solidFill>
              <a:srgbClr val="080635"/>
            </a:solidFill>
            <a:prstDash val="solid"/>
            <a:round/>
            <a:headEnd len="sm" w="sm" type="none"/>
            <a:tailEnd len="sm" w="sm" type="none"/>
          </a:ln>
        </p:spPr>
      </p:cxnSp>
      <p:sp>
        <p:nvSpPr>
          <p:cNvPr id="143" name="Google Shape;143;p32"/>
          <p:cNvSpPr txBox="1"/>
          <p:nvPr>
            <p:ph type="title"/>
          </p:nvPr>
        </p:nvSpPr>
        <p:spPr>
          <a:xfrm>
            <a:off x="247351" y="489757"/>
            <a:ext cx="8662097" cy="384075"/>
          </a:xfrm>
          <a:prstGeom prst="rect">
            <a:avLst/>
          </a:prstGeom>
          <a:noFill/>
          <a:ln>
            <a:noFill/>
          </a:ln>
        </p:spPr>
        <p:txBody>
          <a:bodyPr anchorCtr="0" anchor="b" bIns="68575" lIns="68575" spcFirstLastPara="1" rIns="68575" wrap="square" tIns="68575">
            <a:noAutofit/>
          </a:bodyPr>
          <a:lstStyle>
            <a:lvl1pPr lvl="0" algn="l">
              <a:lnSpc>
                <a:spcPct val="100000"/>
              </a:lnSpc>
              <a:spcBef>
                <a:spcPts val="0"/>
              </a:spcBef>
              <a:spcAft>
                <a:spcPts val="0"/>
              </a:spcAft>
              <a:buSzPts val="2800"/>
              <a:buNone/>
              <a:defRPr b="1"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 &amp; Title B (Light Blue)">
  <p:cSld name="SECTION_HEADER_1_1_1">
    <p:bg>
      <p:bgPr>
        <a:solidFill>
          <a:srgbClr val="E5E6FF"/>
        </a:solidFill>
      </p:bgPr>
    </p:bg>
    <p:spTree>
      <p:nvGrpSpPr>
        <p:cNvPr id="144" name="Shape 144"/>
        <p:cNvGrpSpPr/>
        <p:nvPr/>
      </p:nvGrpSpPr>
      <p:grpSpPr>
        <a:xfrm>
          <a:off x="0" y="0"/>
          <a:ext cx="0" cy="0"/>
          <a:chOff x="0" y="0"/>
          <a:chExt cx="0" cy="0"/>
        </a:xfrm>
      </p:grpSpPr>
      <p:sp>
        <p:nvSpPr>
          <p:cNvPr id="145" name="Google Shape;145;p33"/>
          <p:cNvSpPr/>
          <p:nvPr>
            <p:ph idx="2" type="pic"/>
          </p:nvPr>
        </p:nvSpPr>
        <p:spPr>
          <a:xfrm>
            <a:off x="4736399" y="1414988"/>
            <a:ext cx="5376071" cy="2466000"/>
          </a:xfrm>
          <a:prstGeom prst="roundRect">
            <a:avLst>
              <a:gd fmla="val 50000" name="adj"/>
            </a:avLst>
          </a:prstGeom>
          <a:noFill/>
          <a:ln>
            <a:noFill/>
          </a:ln>
        </p:spPr>
      </p:sp>
      <p:sp>
        <p:nvSpPr>
          <p:cNvPr id="146" name="Google Shape;146;p33"/>
          <p:cNvSpPr txBox="1"/>
          <p:nvPr>
            <p:ph type="title"/>
          </p:nvPr>
        </p:nvSpPr>
        <p:spPr>
          <a:xfrm>
            <a:off x="685975" y="526388"/>
            <a:ext cx="3567699" cy="4090725"/>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47" name="Google Shape;147;p33"/>
          <p:cNvPicPr preferRelativeResize="0"/>
          <p:nvPr/>
        </p:nvPicPr>
        <p:blipFill rotWithShape="1">
          <a:blip r:embed="rId2">
            <a:alphaModFix/>
          </a:blip>
          <a:srcRect b="0" l="0" r="0" t="0"/>
          <a:stretch/>
        </p:blipFill>
        <p:spPr>
          <a:xfrm>
            <a:off x="8457150" y="4535576"/>
            <a:ext cx="340517" cy="344207"/>
          </a:xfrm>
          <a:prstGeom prst="rect">
            <a:avLst/>
          </a:prstGeom>
          <a:noFill/>
          <a:ln>
            <a:noFill/>
          </a:ln>
        </p:spPr>
      </p:pic>
      <p:sp>
        <p:nvSpPr>
          <p:cNvPr id="148" name="Google Shape;148;p33"/>
          <p:cNvSpPr/>
          <p:nvPr/>
        </p:nvSpPr>
        <p:spPr>
          <a:xfrm>
            <a:off x="162625" y="-348475"/>
            <a:ext cx="1344693" cy="232200"/>
          </a:xfrm>
          <a:prstGeom prst="rect">
            <a:avLst/>
          </a:prstGeom>
          <a:solidFill>
            <a:srgbClr val="5F49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149" name="Google Shape;149;p33"/>
          <p:cNvSpPr txBox="1"/>
          <p:nvPr/>
        </p:nvSpPr>
        <p:spPr>
          <a:xfrm>
            <a:off x="253625" y="-417025"/>
            <a:ext cx="1253802" cy="36922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DM Sans"/>
                <a:ea typeface="DM Sans"/>
                <a:cs typeface="DM Sans"/>
                <a:sym typeface="DM Sans"/>
              </a:rPr>
              <a:t>Replace image</a:t>
            </a:r>
            <a:endParaRPr b="0" i="0" sz="1200" u="none" cap="none" strike="noStrike">
              <a:solidFill>
                <a:schemeClr val="lt1"/>
              </a:solidFill>
              <a:latin typeface="DM Sans"/>
              <a:ea typeface="DM Sans"/>
              <a:cs typeface="DM Sans"/>
              <a:sym typeface="DM Sa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50" name="Shape 150"/>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lank">
  <p:cSld name="Content blank">
    <p:spTree>
      <p:nvGrpSpPr>
        <p:cNvPr id="151" name="Shape 151"/>
        <p:cNvGrpSpPr/>
        <p:nvPr/>
      </p:nvGrpSpPr>
      <p:grpSpPr>
        <a:xfrm>
          <a:off x="0" y="0"/>
          <a:ext cx="0" cy="0"/>
          <a:chOff x="0" y="0"/>
          <a:chExt cx="0" cy="0"/>
        </a:xfrm>
      </p:grpSpPr>
      <p:pic>
        <p:nvPicPr>
          <p:cNvPr id="152" name="Google Shape;152;p35"/>
          <p:cNvPicPr preferRelativeResize="0"/>
          <p:nvPr/>
        </p:nvPicPr>
        <p:blipFill rotWithShape="1">
          <a:blip r:embed="rId2">
            <a:alphaModFix/>
          </a:blip>
          <a:srcRect b="0" l="0" r="0" t="0"/>
          <a:stretch/>
        </p:blipFill>
        <p:spPr>
          <a:xfrm>
            <a:off x="8764033" y="4825404"/>
            <a:ext cx="246594" cy="246594"/>
          </a:xfrm>
          <a:prstGeom prst="rect">
            <a:avLst/>
          </a:prstGeom>
          <a:noFill/>
          <a:ln>
            <a:noFill/>
          </a:ln>
        </p:spPr>
      </p:pic>
      <p:sp>
        <p:nvSpPr>
          <p:cNvPr id="153" name="Google Shape;153;p35"/>
          <p:cNvSpPr txBox="1"/>
          <p:nvPr>
            <p:ph type="title"/>
          </p:nvPr>
        </p:nvSpPr>
        <p:spPr>
          <a:xfrm>
            <a:off x="166088" y="131888"/>
            <a:ext cx="7590528" cy="444600"/>
          </a:xfrm>
          <a:prstGeom prst="rect">
            <a:avLst/>
          </a:prstGeom>
          <a:noFill/>
          <a:ln>
            <a:noFill/>
          </a:ln>
        </p:spPr>
        <p:txBody>
          <a:bodyPr anchorCtr="0" anchor="t" bIns="68575" lIns="68575" spcFirstLastPara="1" rIns="68575" wrap="square" tIns="68575">
            <a:spAutoFit/>
          </a:bodyPr>
          <a:lstStyle>
            <a:lvl1pPr lvl="0" algn="l">
              <a:lnSpc>
                <a:spcPct val="100000"/>
              </a:lnSpc>
              <a:spcBef>
                <a:spcPts val="0"/>
              </a:spcBef>
              <a:spcAft>
                <a:spcPts val="0"/>
              </a:spcAft>
              <a:buClr>
                <a:srgbClr val="3859A3"/>
              </a:buClr>
              <a:buSzPts val="1800"/>
              <a:buFont typeface="Proxima Nova"/>
              <a:buNone/>
              <a:defRPr b="1" sz="1800">
                <a:solidFill>
                  <a:srgbClr val="3859A3"/>
                </a:solidFill>
                <a:latin typeface="Proxima Nova"/>
                <a:ea typeface="Proxima Nova"/>
                <a:cs typeface="Proxima Nova"/>
                <a:sym typeface="Proxima Nova"/>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154" name="Google Shape;154;p35"/>
          <p:cNvSpPr txBox="1"/>
          <p:nvPr>
            <p:ph idx="1" type="subTitle"/>
          </p:nvPr>
        </p:nvSpPr>
        <p:spPr>
          <a:xfrm>
            <a:off x="2494800" y="2056050"/>
            <a:ext cx="4154441" cy="1031400"/>
          </a:xfrm>
          <a:prstGeom prst="rect">
            <a:avLst/>
          </a:prstGeom>
          <a:noFill/>
          <a:ln>
            <a:noFill/>
          </a:ln>
        </p:spPr>
        <p:txBody>
          <a:bodyPr anchorCtr="0" anchor="t" bIns="68575" lIns="68575" spcFirstLastPara="1" rIns="68575" wrap="square" tIns="68575">
            <a:spAutoFit/>
          </a:bodyPr>
          <a:lstStyle>
            <a:lvl1pPr lvl="0" marR="0" rtl="0" algn="l">
              <a:lnSpc>
                <a:spcPct val="100000"/>
              </a:lnSpc>
              <a:spcBef>
                <a:spcPts val="0"/>
              </a:spcBef>
              <a:spcAft>
                <a:spcPts val="0"/>
              </a:spcAft>
              <a:buClr>
                <a:srgbClr val="434343"/>
              </a:buClr>
              <a:buSzPts val="900"/>
              <a:buFont typeface="Proxima Nova"/>
              <a:buNone/>
              <a:defRPr b="0" i="0" sz="900" u="none" cap="none" strike="noStrike">
                <a:solidFill>
                  <a:srgbClr val="434343"/>
                </a:solidFill>
                <a:latin typeface="Proxima Nova"/>
                <a:ea typeface="Proxima Nova"/>
                <a:cs typeface="Proxima Nova"/>
                <a:sym typeface="Proxima Nova"/>
              </a:defRPr>
            </a:lvl1pPr>
            <a:lvl2pPr lvl="1" marR="0" rtl="0" algn="l">
              <a:lnSpc>
                <a:spcPct val="100000"/>
              </a:lnSpc>
              <a:spcBef>
                <a:spcPts val="0"/>
              </a:spcBef>
              <a:spcAft>
                <a:spcPts val="0"/>
              </a:spcAft>
              <a:buClr>
                <a:srgbClr val="434343"/>
              </a:buClr>
              <a:buSzPts val="900"/>
              <a:buFont typeface="Proxima Nova"/>
              <a:buNone/>
              <a:defRPr b="0" i="0" sz="900" u="none" cap="none" strike="noStrike">
                <a:solidFill>
                  <a:srgbClr val="434343"/>
                </a:solidFill>
                <a:latin typeface="Proxima Nova"/>
                <a:ea typeface="Proxima Nova"/>
                <a:cs typeface="Proxima Nova"/>
                <a:sym typeface="Proxima Nova"/>
              </a:defRPr>
            </a:lvl2pPr>
            <a:lvl3pPr lvl="2" marR="0" rtl="0" algn="l">
              <a:lnSpc>
                <a:spcPct val="100000"/>
              </a:lnSpc>
              <a:spcBef>
                <a:spcPts val="0"/>
              </a:spcBef>
              <a:spcAft>
                <a:spcPts val="0"/>
              </a:spcAft>
              <a:buClr>
                <a:srgbClr val="434343"/>
              </a:buClr>
              <a:buSzPts val="900"/>
              <a:buFont typeface="Proxima Nova"/>
              <a:buNone/>
              <a:defRPr b="0" i="0" sz="900" u="none" cap="none" strike="noStrike">
                <a:solidFill>
                  <a:srgbClr val="434343"/>
                </a:solidFill>
                <a:latin typeface="Proxima Nova"/>
                <a:ea typeface="Proxima Nova"/>
                <a:cs typeface="Proxima Nova"/>
                <a:sym typeface="Proxima Nova"/>
              </a:defRPr>
            </a:lvl3pPr>
            <a:lvl4pPr lvl="3" marR="0" rtl="0" algn="l">
              <a:lnSpc>
                <a:spcPct val="100000"/>
              </a:lnSpc>
              <a:spcBef>
                <a:spcPts val="0"/>
              </a:spcBef>
              <a:spcAft>
                <a:spcPts val="0"/>
              </a:spcAft>
              <a:buClr>
                <a:srgbClr val="434343"/>
              </a:buClr>
              <a:buSzPts val="900"/>
              <a:buFont typeface="Proxima Nova"/>
              <a:buNone/>
              <a:defRPr b="0" i="0" sz="900" u="none" cap="none" strike="noStrike">
                <a:solidFill>
                  <a:srgbClr val="434343"/>
                </a:solidFill>
                <a:latin typeface="Proxima Nova"/>
                <a:ea typeface="Proxima Nova"/>
                <a:cs typeface="Proxima Nova"/>
                <a:sym typeface="Proxima Nova"/>
              </a:defRPr>
            </a:lvl4pPr>
            <a:lvl5pPr lvl="4" marR="0" rtl="0" algn="l">
              <a:lnSpc>
                <a:spcPct val="100000"/>
              </a:lnSpc>
              <a:spcBef>
                <a:spcPts val="0"/>
              </a:spcBef>
              <a:spcAft>
                <a:spcPts val="0"/>
              </a:spcAft>
              <a:buClr>
                <a:srgbClr val="434343"/>
              </a:buClr>
              <a:buSzPts val="900"/>
              <a:buFont typeface="Proxima Nova"/>
              <a:buNone/>
              <a:defRPr b="0" i="0" sz="900" u="none" cap="none" strike="noStrike">
                <a:solidFill>
                  <a:srgbClr val="434343"/>
                </a:solidFill>
                <a:latin typeface="Proxima Nova"/>
                <a:ea typeface="Proxima Nova"/>
                <a:cs typeface="Proxima Nova"/>
                <a:sym typeface="Proxima Nova"/>
              </a:defRPr>
            </a:lvl5pPr>
            <a:lvl6pPr lvl="5" marR="0" rtl="0" algn="l">
              <a:lnSpc>
                <a:spcPct val="100000"/>
              </a:lnSpc>
              <a:spcBef>
                <a:spcPts val="0"/>
              </a:spcBef>
              <a:spcAft>
                <a:spcPts val="0"/>
              </a:spcAft>
              <a:buClr>
                <a:srgbClr val="434343"/>
              </a:buClr>
              <a:buSzPts val="900"/>
              <a:buFont typeface="Proxima Nova"/>
              <a:buNone/>
              <a:defRPr b="0" i="0" sz="900" u="none" cap="none" strike="noStrike">
                <a:solidFill>
                  <a:srgbClr val="434343"/>
                </a:solidFill>
                <a:latin typeface="Proxima Nova"/>
                <a:ea typeface="Proxima Nova"/>
                <a:cs typeface="Proxima Nova"/>
                <a:sym typeface="Proxima Nova"/>
              </a:defRPr>
            </a:lvl6pPr>
            <a:lvl7pPr lvl="6" marR="0" rtl="0" algn="l">
              <a:lnSpc>
                <a:spcPct val="100000"/>
              </a:lnSpc>
              <a:spcBef>
                <a:spcPts val="0"/>
              </a:spcBef>
              <a:spcAft>
                <a:spcPts val="0"/>
              </a:spcAft>
              <a:buClr>
                <a:srgbClr val="434343"/>
              </a:buClr>
              <a:buSzPts val="900"/>
              <a:buFont typeface="Proxima Nova"/>
              <a:buNone/>
              <a:defRPr b="0" i="0" sz="900" u="none" cap="none" strike="noStrike">
                <a:solidFill>
                  <a:srgbClr val="434343"/>
                </a:solidFill>
                <a:latin typeface="Proxima Nova"/>
                <a:ea typeface="Proxima Nova"/>
                <a:cs typeface="Proxima Nova"/>
                <a:sym typeface="Proxima Nova"/>
              </a:defRPr>
            </a:lvl7pPr>
            <a:lvl8pPr lvl="7" marR="0" rtl="0" algn="l">
              <a:lnSpc>
                <a:spcPct val="100000"/>
              </a:lnSpc>
              <a:spcBef>
                <a:spcPts val="0"/>
              </a:spcBef>
              <a:spcAft>
                <a:spcPts val="0"/>
              </a:spcAft>
              <a:buClr>
                <a:srgbClr val="434343"/>
              </a:buClr>
              <a:buSzPts val="900"/>
              <a:buFont typeface="Proxima Nova"/>
              <a:buNone/>
              <a:defRPr b="0" i="0" sz="900" u="none" cap="none" strike="noStrike">
                <a:solidFill>
                  <a:srgbClr val="434343"/>
                </a:solidFill>
                <a:latin typeface="Proxima Nova"/>
                <a:ea typeface="Proxima Nova"/>
                <a:cs typeface="Proxima Nova"/>
                <a:sym typeface="Proxima Nova"/>
              </a:defRPr>
            </a:lvl8pPr>
            <a:lvl9pPr lvl="8" marR="0" rtl="0" algn="l">
              <a:lnSpc>
                <a:spcPct val="100000"/>
              </a:lnSpc>
              <a:spcBef>
                <a:spcPts val="0"/>
              </a:spcBef>
              <a:spcAft>
                <a:spcPts val="0"/>
              </a:spcAft>
              <a:buClr>
                <a:srgbClr val="434343"/>
              </a:buClr>
              <a:buSzPts val="900"/>
              <a:buFont typeface="Proxima Nova"/>
              <a:buNone/>
              <a:defRPr b="0" i="0" sz="900" u="none" cap="none" strike="noStrike">
                <a:solidFill>
                  <a:srgbClr val="434343"/>
                </a:solidFill>
                <a:latin typeface="Proxima Nova"/>
                <a:ea typeface="Proxima Nova"/>
                <a:cs typeface="Proxima Nova"/>
                <a:sym typeface="Proxima Nova"/>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 showMasterSp="0">
  <p:cSld name="BLANK_1">
    <p:spTree>
      <p:nvGrpSpPr>
        <p:cNvPr id="155" name="Shape 155"/>
        <p:cNvGrpSpPr/>
        <p:nvPr/>
      </p:nvGrpSpPr>
      <p:grpSpPr>
        <a:xfrm>
          <a:off x="0" y="0"/>
          <a:ext cx="0" cy="0"/>
          <a:chOff x="0" y="0"/>
          <a:chExt cx="0" cy="0"/>
        </a:xfrm>
      </p:grpSpPr>
      <p:sp>
        <p:nvSpPr>
          <p:cNvPr id="156" name="Google Shape;156;p36"/>
          <p:cNvSpPr/>
          <p:nvPr/>
        </p:nvSpPr>
        <p:spPr>
          <a:xfrm>
            <a:off x="396599" y="1047600"/>
            <a:ext cx="8350953" cy="3696525"/>
          </a:xfrm>
          <a:prstGeom prst="rect">
            <a:avLst/>
          </a:prstGeom>
          <a:noFill/>
          <a:ln cap="flat" cmpd="sng" w="9525">
            <a:solidFill>
              <a:srgbClr val="1D1D1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36"/>
          <p:cNvSpPr txBox="1"/>
          <p:nvPr>
            <p:ph idx="12" type="sldNum"/>
          </p:nvPr>
        </p:nvSpPr>
        <p:spPr>
          <a:xfrm>
            <a:off x="4050436" y="3997425"/>
            <a:ext cx="1043222" cy="1108125"/>
          </a:xfrm>
          <a:prstGeom prst="rect">
            <a:avLst/>
          </a:prstGeom>
          <a:noFill/>
          <a:ln>
            <a:noFill/>
          </a:ln>
        </p:spPr>
        <p:txBody>
          <a:bodyPr anchorCtr="0" anchor="ctr" bIns="91400" lIns="91400" spcFirstLastPara="1" rIns="91400" wrap="square" tIns="91400">
            <a:spAutoFit/>
          </a:bodyPr>
          <a:lstStyle>
            <a:lvl1pPr indent="0" lvl="0" marL="0" marR="0" rtl="0" algn="ctr">
              <a:lnSpc>
                <a:spcPct val="100000"/>
              </a:lnSpc>
              <a:spcBef>
                <a:spcPts val="0"/>
              </a:spcBef>
              <a:spcAft>
                <a:spcPts val="0"/>
              </a:spcAft>
              <a:buClr>
                <a:srgbClr val="1D1D1B"/>
              </a:buClr>
              <a:buSzPts val="6000"/>
              <a:buFont typeface="Vidaloka"/>
              <a:buNone/>
              <a:defRPr b="0" i="0" sz="6000" u="none" cap="none" strike="noStrike">
                <a:solidFill>
                  <a:srgbClr val="1D1D1B"/>
                </a:solidFill>
                <a:latin typeface="Vidaloka"/>
                <a:ea typeface="Vidaloka"/>
                <a:cs typeface="Vidaloka"/>
                <a:sym typeface="Vidaloka"/>
              </a:defRPr>
            </a:lvl1pPr>
            <a:lvl2pPr indent="0" lvl="1" marL="0" marR="0" rtl="0" algn="ctr">
              <a:lnSpc>
                <a:spcPct val="100000"/>
              </a:lnSpc>
              <a:spcBef>
                <a:spcPts val="0"/>
              </a:spcBef>
              <a:spcAft>
                <a:spcPts val="0"/>
              </a:spcAft>
              <a:buClr>
                <a:srgbClr val="1D1D1B"/>
              </a:buClr>
              <a:buSzPts val="6000"/>
              <a:buFont typeface="Vidaloka"/>
              <a:buNone/>
              <a:defRPr b="0" i="0" sz="6000" u="none" cap="none" strike="noStrike">
                <a:solidFill>
                  <a:srgbClr val="1D1D1B"/>
                </a:solidFill>
                <a:latin typeface="Vidaloka"/>
                <a:ea typeface="Vidaloka"/>
                <a:cs typeface="Vidaloka"/>
                <a:sym typeface="Vidaloka"/>
              </a:defRPr>
            </a:lvl2pPr>
            <a:lvl3pPr indent="0" lvl="2" marL="0" marR="0" rtl="0" algn="ctr">
              <a:lnSpc>
                <a:spcPct val="100000"/>
              </a:lnSpc>
              <a:spcBef>
                <a:spcPts val="0"/>
              </a:spcBef>
              <a:spcAft>
                <a:spcPts val="0"/>
              </a:spcAft>
              <a:buClr>
                <a:srgbClr val="1D1D1B"/>
              </a:buClr>
              <a:buSzPts val="6000"/>
              <a:buFont typeface="Vidaloka"/>
              <a:buNone/>
              <a:defRPr b="0" i="0" sz="6000" u="none" cap="none" strike="noStrike">
                <a:solidFill>
                  <a:srgbClr val="1D1D1B"/>
                </a:solidFill>
                <a:latin typeface="Vidaloka"/>
                <a:ea typeface="Vidaloka"/>
                <a:cs typeface="Vidaloka"/>
                <a:sym typeface="Vidaloka"/>
              </a:defRPr>
            </a:lvl3pPr>
            <a:lvl4pPr indent="0" lvl="3" marL="0" marR="0" rtl="0" algn="ctr">
              <a:lnSpc>
                <a:spcPct val="100000"/>
              </a:lnSpc>
              <a:spcBef>
                <a:spcPts val="0"/>
              </a:spcBef>
              <a:spcAft>
                <a:spcPts val="0"/>
              </a:spcAft>
              <a:buClr>
                <a:srgbClr val="1D1D1B"/>
              </a:buClr>
              <a:buSzPts val="6000"/>
              <a:buFont typeface="Vidaloka"/>
              <a:buNone/>
              <a:defRPr b="0" i="0" sz="6000" u="none" cap="none" strike="noStrike">
                <a:solidFill>
                  <a:srgbClr val="1D1D1B"/>
                </a:solidFill>
                <a:latin typeface="Vidaloka"/>
                <a:ea typeface="Vidaloka"/>
                <a:cs typeface="Vidaloka"/>
                <a:sym typeface="Vidaloka"/>
              </a:defRPr>
            </a:lvl4pPr>
            <a:lvl5pPr indent="0" lvl="4" marL="0" marR="0" rtl="0" algn="ctr">
              <a:lnSpc>
                <a:spcPct val="100000"/>
              </a:lnSpc>
              <a:spcBef>
                <a:spcPts val="0"/>
              </a:spcBef>
              <a:spcAft>
                <a:spcPts val="0"/>
              </a:spcAft>
              <a:buClr>
                <a:srgbClr val="1D1D1B"/>
              </a:buClr>
              <a:buSzPts val="6000"/>
              <a:buFont typeface="Vidaloka"/>
              <a:buNone/>
              <a:defRPr b="0" i="0" sz="6000" u="none" cap="none" strike="noStrike">
                <a:solidFill>
                  <a:srgbClr val="1D1D1B"/>
                </a:solidFill>
                <a:latin typeface="Vidaloka"/>
                <a:ea typeface="Vidaloka"/>
                <a:cs typeface="Vidaloka"/>
                <a:sym typeface="Vidaloka"/>
              </a:defRPr>
            </a:lvl5pPr>
            <a:lvl6pPr indent="0" lvl="5" marL="0" marR="0" rtl="0" algn="ctr">
              <a:lnSpc>
                <a:spcPct val="100000"/>
              </a:lnSpc>
              <a:spcBef>
                <a:spcPts val="0"/>
              </a:spcBef>
              <a:spcAft>
                <a:spcPts val="0"/>
              </a:spcAft>
              <a:buClr>
                <a:srgbClr val="1D1D1B"/>
              </a:buClr>
              <a:buSzPts val="6000"/>
              <a:buFont typeface="Vidaloka"/>
              <a:buNone/>
              <a:defRPr b="0" i="0" sz="6000" u="none" cap="none" strike="noStrike">
                <a:solidFill>
                  <a:srgbClr val="1D1D1B"/>
                </a:solidFill>
                <a:latin typeface="Vidaloka"/>
                <a:ea typeface="Vidaloka"/>
                <a:cs typeface="Vidaloka"/>
                <a:sym typeface="Vidaloka"/>
              </a:defRPr>
            </a:lvl6pPr>
            <a:lvl7pPr indent="0" lvl="6" marL="0" marR="0" rtl="0" algn="ctr">
              <a:lnSpc>
                <a:spcPct val="100000"/>
              </a:lnSpc>
              <a:spcBef>
                <a:spcPts val="0"/>
              </a:spcBef>
              <a:spcAft>
                <a:spcPts val="0"/>
              </a:spcAft>
              <a:buClr>
                <a:srgbClr val="1D1D1B"/>
              </a:buClr>
              <a:buSzPts val="6000"/>
              <a:buFont typeface="Vidaloka"/>
              <a:buNone/>
              <a:defRPr b="0" i="0" sz="6000" u="none" cap="none" strike="noStrike">
                <a:solidFill>
                  <a:srgbClr val="1D1D1B"/>
                </a:solidFill>
                <a:latin typeface="Vidaloka"/>
                <a:ea typeface="Vidaloka"/>
                <a:cs typeface="Vidaloka"/>
                <a:sym typeface="Vidaloka"/>
              </a:defRPr>
            </a:lvl7pPr>
            <a:lvl8pPr indent="0" lvl="7" marL="0" marR="0" rtl="0" algn="ctr">
              <a:lnSpc>
                <a:spcPct val="100000"/>
              </a:lnSpc>
              <a:spcBef>
                <a:spcPts val="0"/>
              </a:spcBef>
              <a:spcAft>
                <a:spcPts val="0"/>
              </a:spcAft>
              <a:buClr>
                <a:srgbClr val="1D1D1B"/>
              </a:buClr>
              <a:buSzPts val="6000"/>
              <a:buFont typeface="Vidaloka"/>
              <a:buNone/>
              <a:defRPr b="0" i="0" sz="6000" u="none" cap="none" strike="noStrike">
                <a:solidFill>
                  <a:srgbClr val="1D1D1B"/>
                </a:solidFill>
                <a:latin typeface="Vidaloka"/>
                <a:ea typeface="Vidaloka"/>
                <a:cs typeface="Vidaloka"/>
                <a:sym typeface="Vidaloka"/>
              </a:defRPr>
            </a:lvl8pPr>
            <a:lvl9pPr indent="0" lvl="8" marL="0" marR="0" rtl="0" algn="ctr">
              <a:lnSpc>
                <a:spcPct val="100000"/>
              </a:lnSpc>
              <a:spcBef>
                <a:spcPts val="0"/>
              </a:spcBef>
              <a:spcAft>
                <a:spcPts val="0"/>
              </a:spcAft>
              <a:buClr>
                <a:srgbClr val="1D1D1B"/>
              </a:buClr>
              <a:buSzPts val="6000"/>
              <a:buFont typeface="Vidaloka"/>
              <a:buNone/>
              <a:defRPr b="0" i="0" sz="6000" u="none" cap="none" strike="noStrike">
                <a:solidFill>
                  <a:srgbClr val="1D1D1B"/>
                </a:solidFill>
                <a:latin typeface="Vidaloka"/>
                <a:ea typeface="Vidaloka"/>
                <a:cs typeface="Vidaloka"/>
                <a:sym typeface="Vidaloka"/>
              </a:defRPr>
            </a:lvl9pPr>
          </a:lstStyle>
          <a:p>
            <a:pPr indent="0" lvl="0" marL="0" rtl="0" algn="ctr">
              <a:spcBef>
                <a:spcPts val="0"/>
              </a:spcBef>
              <a:spcAft>
                <a:spcPts val="0"/>
              </a:spcAft>
              <a:buNone/>
            </a:pPr>
            <a:fld id="{00000000-1234-1234-1234-123412341234}" type="slidenum">
              <a:rPr lang="en"/>
              <a:t>‹#›</a:t>
            </a:fld>
            <a:endParaRPr>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dia" showMasterSp="0">
  <p:cSld name="TITLE_1">
    <p:bg>
      <p:bgPr>
        <a:solidFill>
          <a:srgbClr val="0069B4"/>
        </a:solidFill>
      </p:bgPr>
    </p:bg>
    <p:spTree>
      <p:nvGrpSpPr>
        <p:cNvPr id="158" name="Shape 158"/>
        <p:cNvGrpSpPr/>
        <p:nvPr/>
      </p:nvGrpSpPr>
      <p:grpSpPr>
        <a:xfrm>
          <a:off x="0" y="0"/>
          <a:ext cx="0" cy="0"/>
          <a:chOff x="0" y="0"/>
          <a:chExt cx="0" cy="0"/>
        </a:xfrm>
      </p:grpSpPr>
      <p:sp>
        <p:nvSpPr>
          <p:cNvPr id="159" name="Google Shape;159;p3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100"/>
              <a:buFont typeface="Arial"/>
              <a:buNone/>
              <a:defRPr b="1" sz="41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0" name="Google Shape;160;p3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61" name="Google Shape;161;p37"/>
          <p:cNvSpPr txBox="1"/>
          <p:nvPr>
            <p:ph idx="10" type="dt"/>
          </p:nvPr>
        </p:nvSpPr>
        <p:spPr>
          <a:xfrm>
            <a:off x="1123787" y="4767263"/>
            <a:ext cx="1562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chemeClr val="lt1"/>
                </a:solidFill>
                <a:latin typeface="Arial"/>
                <a:ea typeface="Arial"/>
                <a:cs typeface="Arial"/>
                <a:sym typeface="Arial"/>
              </a:defRPr>
            </a:lvl1pPr>
            <a:lvl2pPr indent="0" lvl="1" marL="0" algn="r">
              <a:spcBef>
                <a:spcPts val="0"/>
              </a:spcBef>
              <a:buNone/>
              <a:defRPr b="0" i="0" sz="900" u="none" cap="none" strike="noStrike">
                <a:solidFill>
                  <a:schemeClr val="lt1"/>
                </a:solidFill>
                <a:latin typeface="Arial"/>
                <a:ea typeface="Arial"/>
                <a:cs typeface="Arial"/>
                <a:sym typeface="Arial"/>
              </a:defRPr>
            </a:lvl2pPr>
            <a:lvl3pPr indent="0" lvl="2" marL="0" algn="r">
              <a:spcBef>
                <a:spcPts val="0"/>
              </a:spcBef>
              <a:buNone/>
              <a:defRPr b="0" i="0" sz="900" u="none" cap="none" strike="noStrike">
                <a:solidFill>
                  <a:schemeClr val="lt1"/>
                </a:solidFill>
                <a:latin typeface="Arial"/>
                <a:ea typeface="Arial"/>
                <a:cs typeface="Arial"/>
                <a:sym typeface="Arial"/>
              </a:defRPr>
            </a:lvl3pPr>
            <a:lvl4pPr indent="0" lvl="3" marL="0" algn="r">
              <a:spcBef>
                <a:spcPts val="0"/>
              </a:spcBef>
              <a:buNone/>
              <a:defRPr b="0" i="0" sz="900" u="none" cap="none" strike="noStrike">
                <a:solidFill>
                  <a:schemeClr val="lt1"/>
                </a:solidFill>
                <a:latin typeface="Arial"/>
                <a:ea typeface="Arial"/>
                <a:cs typeface="Arial"/>
                <a:sym typeface="Arial"/>
              </a:defRPr>
            </a:lvl4pPr>
            <a:lvl5pPr indent="0" lvl="4" marL="0" algn="r">
              <a:spcBef>
                <a:spcPts val="0"/>
              </a:spcBef>
              <a:buNone/>
              <a:defRPr b="0" i="0" sz="900" u="none" cap="none" strike="noStrike">
                <a:solidFill>
                  <a:schemeClr val="lt1"/>
                </a:solidFill>
                <a:latin typeface="Arial"/>
                <a:ea typeface="Arial"/>
                <a:cs typeface="Arial"/>
                <a:sym typeface="Arial"/>
              </a:defRPr>
            </a:lvl5pPr>
            <a:lvl6pPr indent="0" lvl="5" marL="0" algn="r">
              <a:spcBef>
                <a:spcPts val="0"/>
              </a:spcBef>
              <a:buNone/>
              <a:defRPr b="0" i="0" sz="900" u="none" cap="none" strike="noStrike">
                <a:solidFill>
                  <a:schemeClr val="lt1"/>
                </a:solidFill>
                <a:latin typeface="Arial"/>
                <a:ea typeface="Arial"/>
                <a:cs typeface="Arial"/>
                <a:sym typeface="Arial"/>
              </a:defRPr>
            </a:lvl6pPr>
            <a:lvl7pPr indent="0" lvl="6" marL="0" algn="r">
              <a:spcBef>
                <a:spcPts val="0"/>
              </a:spcBef>
              <a:buNone/>
              <a:defRPr b="0" i="0" sz="900" u="none" cap="none" strike="noStrike">
                <a:solidFill>
                  <a:schemeClr val="lt1"/>
                </a:solidFill>
                <a:latin typeface="Arial"/>
                <a:ea typeface="Arial"/>
                <a:cs typeface="Arial"/>
                <a:sym typeface="Arial"/>
              </a:defRPr>
            </a:lvl7pPr>
            <a:lvl8pPr indent="0" lvl="7" marL="0" algn="r">
              <a:spcBef>
                <a:spcPts val="0"/>
              </a:spcBef>
              <a:buNone/>
              <a:defRPr b="0" i="0" sz="900" u="none" cap="none" strike="noStrike">
                <a:solidFill>
                  <a:schemeClr val="lt1"/>
                </a:solidFill>
                <a:latin typeface="Arial"/>
                <a:ea typeface="Arial"/>
                <a:cs typeface="Arial"/>
                <a:sym typeface="Arial"/>
              </a:defRPr>
            </a:lvl8pPr>
            <a:lvl9pPr indent="0" lvl="8" marL="0" algn="r">
              <a:spcBef>
                <a:spcPts val="0"/>
              </a:spcBef>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64" name="Google Shape;164;p37"/>
          <p:cNvGrpSpPr/>
          <p:nvPr/>
        </p:nvGrpSpPr>
        <p:grpSpPr>
          <a:xfrm>
            <a:off x="-10233" y="1291702"/>
            <a:ext cx="3166425" cy="3851856"/>
            <a:chOff x="-13644" y="1722269"/>
            <a:chExt cx="4221900" cy="5135808"/>
          </a:xfrm>
        </p:grpSpPr>
        <p:cxnSp>
          <p:nvCxnSpPr>
            <p:cNvPr id="165" name="Google Shape;165;p37"/>
            <p:cNvCxnSpPr/>
            <p:nvPr/>
          </p:nvCxnSpPr>
          <p:spPr>
            <a:xfrm>
              <a:off x="-6249" y="1722269"/>
              <a:ext cx="1504500" cy="5135700"/>
            </a:xfrm>
            <a:prstGeom prst="straightConnector1">
              <a:avLst/>
            </a:prstGeom>
            <a:noFill/>
            <a:ln cap="flat" cmpd="sng" w="38100">
              <a:solidFill>
                <a:schemeClr val="lt1"/>
              </a:solidFill>
              <a:prstDash val="solid"/>
              <a:miter lim="8000"/>
              <a:headEnd len="sm" w="sm" type="none"/>
              <a:tailEnd len="sm" w="sm" type="none"/>
            </a:ln>
          </p:spPr>
        </p:cxnSp>
        <p:cxnSp>
          <p:nvCxnSpPr>
            <p:cNvPr id="166" name="Google Shape;166;p37"/>
            <p:cNvCxnSpPr/>
            <p:nvPr/>
          </p:nvCxnSpPr>
          <p:spPr>
            <a:xfrm>
              <a:off x="-13644" y="5351177"/>
              <a:ext cx="4221900" cy="1506900"/>
            </a:xfrm>
            <a:prstGeom prst="straightConnector1">
              <a:avLst/>
            </a:prstGeom>
            <a:noFill/>
            <a:ln cap="flat" cmpd="sng" w="38100">
              <a:solidFill>
                <a:schemeClr val="lt1"/>
              </a:solidFill>
              <a:prstDash val="solid"/>
              <a:miter lim="8000"/>
              <a:headEnd len="sm" w="sm" type="none"/>
              <a:tailEnd len="sm" w="sm" type="none"/>
            </a:ln>
          </p:spPr>
        </p:cxnSp>
      </p:grpSp>
      <p:pic>
        <p:nvPicPr>
          <p:cNvPr id="167" name="Google Shape;167;p37"/>
          <p:cNvPicPr preferRelativeResize="0"/>
          <p:nvPr/>
        </p:nvPicPr>
        <p:blipFill rotWithShape="1">
          <a:blip r:embed="rId2">
            <a:alphaModFix/>
          </a:blip>
          <a:srcRect b="0" l="0" r="0" t="0"/>
          <a:stretch/>
        </p:blipFill>
        <p:spPr>
          <a:xfrm>
            <a:off x="8190908" y="100973"/>
            <a:ext cx="812009" cy="37955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168" name="Shape 168"/>
        <p:cNvGrpSpPr/>
        <p:nvPr/>
      </p:nvGrpSpPr>
      <p:grpSpPr>
        <a:xfrm>
          <a:off x="0" y="0"/>
          <a:ext cx="0" cy="0"/>
          <a:chOff x="0" y="0"/>
          <a:chExt cx="0" cy="0"/>
        </a:xfrm>
      </p:grpSpPr>
      <p:sp>
        <p:nvSpPr>
          <p:cNvPr id="169" name="Google Shape;169;p38"/>
          <p:cNvSpPr/>
          <p:nvPr/>
        </p:nvSpPr>
        <p:spPr>
          <a:xfrm>
            <a:off x="0" y="0"/>
            <a:ext cx="4572000" cy="5143500"/>
          </a:xfrm>
          <a:prstGeom prst="rect">
            <a:avLst/>
          </a:prstGeom>
          <a:solidFill>
            <a:srgbClr val="0069B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000" u="none" cap="none" strike="noStrike">
              <a:solidFill>
                <a:schemeClr val="lt1"/>
              </a:solidFill>
              <a:latin typeface="Arial"/>
              <a:ea typeface="Arial"/>
              <a:cs typeface="Arial"/>
              <a:sym typeface="Arial"/>
            </a:endParaRPr>
          </a:p>
        </p:txBody>
      </p:sp>
      <p:sp>
        <p:nvSpPr>
          <p:cNvPr id="170" name="Google Shape;170;p38"/>
          <p:cNvSpPr txBox="1"/>
          <p:nvPr>
            <p:ph type="ctrTitle"/>
          </p:nvPr>
        </p:nvSpPr>
        <p:spPr>
          <a:xfrm>
            <a:off x="278608" y="870349"/>
            <a:ext cx="2876400" cy="11592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lt1"/>
              </a:buClr>
              <a:buSzPts val="3000"/>
              <a:buFont typeface="Arial"/>
              <a:buNone/>
              <a:defRPr b="1" sz="30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1" name="Google Shape;171;p38"/>
          <p:cNvSpPr txBox="1"/>
          <p:nvPr>
            <p:ph idx="1" type="body"/>
          </p:nvPr>
        </p:nvSpPr>
        <p:spPr>
          <a:xfrm>
            <a:off x="4850608" y="870347"/>
            <a:ext cx="4014900" cy="37623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400"/>
              </a:spcBef>
              <a:spcAft>
                <a:spcPts val="0"/>
              </a:spcAft>
              <a:buClr>
                <a:schemeClr val="accent1"/>
              </a:buClr>
              <a:buSzPts val="2100"/>
              <a:buFont typeface="Arial"/>
              <a:buAutoNum type="romanUcPeriod"/>
              <a:defRPr/>
            </a:lvl1pPr>
            <a:lvl2pPr indent="-342900" lvl="1" marL="914400" algn="l">
              <a:lnSpc>
                <a:spcPct val="90000"/>
              </a:lnSpc>
              <a:spcBef>
                <a:spcPts val="400"/>
              </a:spcBef>
              <a:spcAft>
                <a:spcPts val="0"/>
              </a:spcAft>
              <a:buClr>
                <a:schemeClr val="dk1"/>
              </a:buClr>
              <a:buSzPts val="1800"/>
              <a:buFont typeface="Arial"/>
              <a:buAutoNum type="romanUcPeriod"/>
              <a:defRPr/>
            </a:lvl2pPr>
            <a:lvl3pPr indent="-323850" lvl="2" marL="1371600" algn="l">
              <a:lnSpc>
                <a:spcPct val="90000"/>
              </a:lnSpc>
              <a:spcBef>
                <a:spcPts val="400"/>
              </a:spcBef>
              <a:spcAft>
                <a:spcPts val="0"/>
              </a:spcAft>
              <a:buClr>
                <a:schemeClr val="dk1"/>
              </a:buClr>
              <a:buSzPts val="1500"/>
              <a:buFont typeface="Arial"/>
              <a:buAutoNum type="romanUcPeriod"/>
              <a:defRPr/>
            </a:lvl3pPr>
            <a:lvl4pPr indent="-317500" lvl="3" marL="1828800" algn="l">
              <a:lnSpc>
                <a:spcPct val="90000"/>
              </a:lnSpc>
              <a:spcBef>
                <a:spcPts val="400"/>
              </a:spcBef>
              <a:spcAft>
                <a:spcPts val="0"/>
              </a:spcAft>
              <a:buClr>
                <a:schemeClr val="dk1"/>
              </a:buClr>
              <a:buSzPts val="1400"/>
              <a:buFont typeface="Arial"/>
              <a:buAutoNum type="romanUcPeriod"/>
              <a:defRPr/>
            </a:lvl4pPr>
            <a:lvl5pPr indent="-317500" lvl="4" marL="2286000" algn="l">
              <a:lnSpc>
                <a:spcPct val="90000"/>
              </a:lnSpc>
              <a:spcBef>
                <a:spcPts val="400"/>
              </a:spcBef>
              <a:spcAft>
                <a:spcPts val="0"/>
              </a:spcAft>
              <a:buClr>
                <a:schemeClr val="dk1"/>
              </a:buClr>
              <a:buSzPts val="1400"/>
              <a:buFont typeface="Arial"/>
              <a:buAutoNum type="romanUcPeriod"/>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grpSp>
        <p:nvGrpSpPr>
          <p:cNvPr id="172" name="Google Shape;172;p38"/>
          <p:cNvGrpSpPr/>
          <p:nvPr/>
        </p:nvGrpSpPr>
        <p:grpSpPr>
          <a:xfrm>
            <a:off x="-67800" y="-112126"/>
            <a:ext cx="4639800" cy="5336100"/>
            <a:chOff x="-67800" y="-112126"/>
            <a:chExt cx="4639800" cy="5336100"/>
          </a:xfrm>
        </p:grpSpPr>
        <p:cxnSp>
          <p:nvCxnSpPr>
            <p:cNvPr id="173" name="Google Shape;173;p38"/>
            <p:cNvCxnSpPr/>
            <p:nvPr/>
          </p:nvCxnSpPr>
          <p:spPr>
            <a:xfrm flipH="1">
              <a:off x="2277600" y="-112126"/>
              <a:ext cx="1608600" cy="5336100"/>
            </a:xfrm>
            <a:prstGeom prst="straightConnector1">
              <a:avLst/>
            </a:prstGeom>
            <a:noFill/>
            <a:ln cap="flat" cmpd="sng" w="38100">
              <a:solidFill>
                <a:schemeClr val="lt1"/>
              </a:solidFill>
              <a:prstDash val="solid"/>
              <a:miter lim="8000"/>
              <a:headEnd len="sm" w="sm" type="none"/>
              <a:tailEnd len="sm" w="sm" type="none"/>
            </a:ln>
          </p:spPr>
        </p:cxnSp>
        <p:cxnSp>
          <p:nvCxnSpPr>
            <p:cNvPr id="174" name="Google Shape;174;p38"/>
            <p:cNvCxnSpPr/>
            <p:nvPr/>
          </p:nvCxnSpPr>
          <p:spPr>
            <a:xfrm rot="10800000">
              <a:off x="-67800" y="2209769"/>
              <a:ext cx="4639800" cy="2777100"/>
            </a:xfrm>
            <a:prstGeom prst="straightConnector1">
              <a:avLst/>
            </a:prstGeom>
            <a:noFill/>
            <a:ln cap="flat" cmpd="sng" w="38100">
              <a:solidFill>
                <a:schemeClr val="lt1"/>
              </a:solidFill>
              <a:prstDash val="solid"/>
              <a:miter lim="8000"/>
              <a:headEnd len="sm" w="sm" type="none"/>
              <a:tailEnd len="sm" w="sm" type="none"/>
            </a:ln>
          </p:spPr>
        </p:cxnSp>
        <p:cxnSp>
          <p:nvCxnSpPr>
            <p:cNvPr id="175" name="Google Shape;175;p38"/>
            <p:cNvCxnSpPr/>
            <p:nvPr/>
          </p:nvCxnSpPr>
          <p:spPr>
            <a:xfrm rot="10800000">
              <a:off x="-67800" y="3022467"/>
              <a:ext cx="4639800" cy="440400"/>
            </a:xfrm>
            <a:prstGeom prst="straightConnector1">
              <a:avLst/>
            </a:prstGeom>
            <a:noFill/>
            <a:ln cap="flat" cmpd="sng" w="38100">
              <a:solidFill>
                <a:schemeClr val="lt1"/>
              </a:solidFill>
              <a:prstDash val="solid"/>
              <a:miter lim="8000"/>
              <a:headEnd len="sm" w="sm" type="none"/>
              <a:tailEnd len="sm" w="sm" type="none"/>
            </a:ln>
          </p:spPr>
        </p:cxnSp>
      </p:grpSp>
      <p:sp>
        <p:nvSpPr>
          <p:cNvPr id="176" name="Google Shape;176;p38"/>
          <p:cNvSpPr txBox="1"/>
          <p:nvPr>
            <p:ph idx="12" type="sldNum"/>
          </p:nvPr>
        </p:nvSpPr>
        <p:spPr>
          <a:xfrm>
            <a:off x="278608" y="4744447"/>
            <a:ext cx="1329300" cy="304200"/>
          </a:xfrm>
          <a:prstGeom prst="rect">
            <a:avLst/>
          </a:prstGeom>
          <a:noFill/>
          <a:ln>
            <a:noFill/>
          </a:ln>
        </p:spPr>
        <p:txBody>
          <a:bodyPr anchorCtr="0" anchor="b" bIns="34275" lIns="68575" spcFirstLastPara="1" rIns="68575" wrap="square" tIns="34275">
            <a:noAutofit/>
          </a:bodyPr>
          <a:lstStyle>
            <a:lvl1pPr indent="0" lvl="0" marL="0" algn="l">
              <a:spcBef>
                <a:spcPts val="0"/>
              </a:spcBef>
              <a:buNone/>
              <a:defRPr b="0" i="0" sz="700" u="none" cap="none" strike="noStrike">
                <a:solidFill>
                  <a:srgbClr val="888888"/>
                </a:solidFill>
                <a:latin typeface="Arial"/>
                <a:ea typeface="Arial"/>
                <a:cs typeface="Arial"/>
                <a:sym typeface="Arial"/>
              </a:defRPr>
            </a:lvl1pPr>
            <a:lvl2pPr indent="0" lvl="1" marL="0" algn="l">
              <a:spcBef>
                <a:spcPts val="0"/>
              </a:spcBef>
              <a:buNone/>
              <a:defRPr b="0" i="0" sz="700" u="none" cap="none" strike="noStrike">
                <a:solidFill>
                  <a:srgbClr val="888888"/>
                </a:solidFill>
                <a:latin typeface="Arial"/>
                <a:ea typeface="Arial"/>
                <a:cs typeface="Arial"/>
                <a:sym typeface="Arial"/>
              </a:defRPr>
            </a:lvl2pPr>
            <a:lvl3pPr indent="0" lvl="2" marL="0" algn="l">
              <a:spcBef>
                <a:spcPts val="0"/>
              </a:spcBef>
              <a:buNone/>
              <a:defRPr b="0" i="0" sz="700" u="none" cap="none" strike="noStrike">
                <a:solidFill>
                  <a:srgbClr val="888888"/>
                </a:solidFill>
                <a:latin typeface="Arial"/>
                <a:ea typeface="Arial"/>
                <a:cs typeface="Arial"/>
                <a:sym typeface="Arial"/>
              </a:defRPr>
            </a:lvl3pPr>
            <a:lvl4pPr indent="0" lvl="3" marL="0" algn="l">
              <a:spcBef>
                <a:spcPts val="0"/>
              </a:spcBef>
              <a:buNone/>
              <a:defRPr b="0" i="0" sz="700" u="none" cap="none" strike="noStrike">
                <a:solidFill>
                  <a:srgbClr val="888888"/>
                </a:solidFill>
                <a:latin typeface="Arial"/>
                <a:ea typeface="Arial"/>
                <a:cs typeface="Arial"/>
                <a:sym typeface="Arial"/>
              </a:defRPr>
            </a:lvl4pPr>
            <a:lvl5pPr indent="0" lvl="4" marL="0" algn="l">
              <a:spcBef>
                <a:spcPts val="0"/>
              </a:spcBef>
              <a:buNone/>
              <a:defRPr b="0" i="0" sz="700" u="none" cap="none" strike="noStrike">
                <a:solidFill>
                  <a:srgbClr val="888888"/>
                </a:solidFill>
                <a:latin typeface="Arial"/>
                <a:ea typeface="Arial"/>
                <a:cs typeface="Arial"/>
                <a:sym typeface="Arial"/>
              </a:defRPr>
            </a:lvl5pPr>
            <a:lvl6pPr indent="0" lvl="5" marL="0" algn="l">
              <a:spcBef>
                <a:spcPts val="0"/>
              </a:spcBef>
              <a:buNone/>
              <a:defRPr b="0" i="0" sz="700" u="none" cap="none" strike="noStrike">
                <a:solidFill>
                  <a:srgbClr val="888888"/>
                </a:solidFill>
                <a:latin typeface="Arial"/>
                <a:ea typeface="Arial"/>
                <a:cs typeface="Arial"/>
                <a:sym typeface="Arial"/>
              </a:defRPr>
            </a:lvl6pPr>
            <a:lvl7pPr indent="0" lvl="6" marL="0" algn="l">
              <a:spcBef>
                <a:spcPts val="0"/>
              </a:spcBef>
              <a:buNone/>
              <a:defRPr b="0" i="0" sz="700" u="none" cap="none" strike="noStrike">
                <a:solidFill>
                  <a:srgbClr val="888888"/>
                </a:solidFill>
                <a:latin typeface="Arial"/>
                <a:ea typeface="Arial"/>
                <a:cs typeface="Arial"/>
                <a:sym typeface="Arial"/>
              </a:defRPr>
            </a:lvl7pPr>
            <a:lvl8pPr indent="0" lvl="7" marL="0" algn="l">
              <a:spcBef>
                <a:spcPts val="0"/>
              </a:spcBef>
              <a:buNone/>
              <a:defRPr b="0" i="0" sz="700" u="none" cap="none" strike="noStrike">
                <a:solidFill>
                  <a:srgbClr val="888888"/>
                </a:solidFill>
                <a:latin typeface="Arial"/>
                <a:ea typeface="Arial"/>
                <a:cs typeface="Arial"/>
                <a:sym typeface="Arial"/>
              </a:defRPr>
            </a:lvl8pPr>
            <a:lvl9pPr indent="0" lvl="8" marL="0" algn="l">
              <a:spcBef>
                <a:spcPts val="0"/>
              </a:spcBef>
              <a:buNone/>
              <a:defRPr b="0" i="0" sz="7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77" name="Google Shape;177;p38"/>
          <p:cNvPicPr preferRelativeResize="0"/>
          <p:nvPr/>
        </p:nvPicPr>
        <p:blipFill rotWithShape="1">
          <a:blip r:embed="rId2">
            <a:alphaModFix/>
          </a:blip>
          <a:srcRect b="0" l="0" r="0" t="0"/>
          <a:stretch/>
        </p:blipFill>
        <p:spPr>
          <a:xfrm>
            <a:off x="8182991" y="102394"/>
            <a:ext cx="827843" cy="378135"/>
          </a:xfrm>
          <a:prstGeom prst="rect">
            <a:avLst/>
          </a:prstGeom>
          <a:noFill/>
          <a:ln>
            <a:noFill/>
          </a:ln>
        </p:spPr>
      </p:pic>
    </p:spTree>
  </p:cSld>
  <p:clrMapOvr>
    <a:masterClrMapping/>
  </p:clrMapOvr>
  <p:extLst>
    <p:ext uri="{DCECCB84-F9BA-43D5-87BE-67443E8EF086}">
      <p15:sldGuideLst>
        <p15:guide id="1" pos="2287">
          <p15:clr>
            <a:srgbClr val="547EBF"/>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178" name="Shape 178"/>
        <p:cNvGrpSpPr/>
        <p:nvPr/>
      </p:nvGrpSpPr>
      <p:grpSpPr>
        <a:xfrm>
          <a:off x="0" y="0"/>
          <a:ext cx="0" cy="0"/>
          <a:chOff x="0" y="0"/>
          <a:chExt cx="0" cy="0"/>
        </a:xfrm>
      </p:grpSpPr>
      <p:sp>
        <p:nvSpPr>
          <p:cNvPr id="179" name="Google Shape;179;p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069B4"/>
              </a:buClr>
              <a:buSzPts val="3300"/>
              <a:buFont typeface="Arial"/>
              <a:buNone/>
              <a:defRPr b="1" sz="3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0" name="Google Shape;180;p3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1" name="Google Shape;181;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184" name="Shape 184"/>
        <p:cNvGrpSpPr/>
        <p:nvPr/>
      </p:nvGrpSpPr>
      <p:grpSpPr>
        <a:xfrm>
          <a:off x="0" y="0"/>
          <a:ext cx="0" cy="0"/>
          <a:chOff x="0" y="0"/>
          <a:chExt cx="0" cy="0"/>
        </a:xfrm>
      </p:grpSpPr>
      <p:sp>
        <p:nvSpPr>
          <p:cNvPr id="185" name="Google Shape;185;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069B4"/>
              </a:buClr>
              <a:buSzPts val="3300"/>
              <a:buFont typeface="Arial"/>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6" name="Google Shape;186;p4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7" name="Google Shape;187;p4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8" name="Google Shape;188;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191" name="Shape 191"/>
        <p:cNvGrpSpPr/>
        <p:nvPr/>
      </p:nvGrpSpPr>
      <p:grpSpPr>
        <a:xfrm>
          <a:off x="0" y="0"/>
          <a:ext cx="0" cy="0"/>
          <a:chOff x="0" y="0"/>
          <a:chExt cx="0" cy="0"/>
        </a:xfrm>
      </p:grpSpPr>
      <p:sp>
        <p:nvSpPr>
          <p:cNvPr id="192" name="Google Shape;192;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069B4"/>
              </a:buClr>
              <a:buSzPts val="3300"/>
              <a:buFont typeface="Arial"/>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3" name="Google Shape;193;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Two Columns">
    <p:spTree>
      <p:nvGrpSpPr>
        <p:cNvPr id="196" name="Shape 196"/>
        <p:cNvGrpSpPr/>
        <p:nvPr/>
      </p:nvGrpSpPr>
      <p:grpSpPr>
        <a:xfrm>
          <a:off x="0" y="0"/>
          <a:ext cx="0" cy="0"/>
          <a:chOff x="0" y="0"/>
          <a:chExt cx="0" cy="0"/>
        </a:xfrm>
      </p:grpSpPr>
      <p:sp>
        <p:nvSpPr>
          <p:cNvPr id="197" name="Google Shape;197;p42"/>
          <p:cNvSpPr txBox="1"/>
          <p:nvPr>
            <p:ph type="title"/>
          </p:nvPr>
        </p:nvSpPr>
        <p:spPr>
          <a:xfrm>
            <a:off x="387000" y="270000"/>
            <a:ext cx="8370000" cy="331500"/>
          </a:xfrm>
          <a:prstGeom prst="rect">
            <a:avLst/>
          </a:prstGeom>
          <a:noFill/>
          <a:ln>
            <a:noFill/>
          </a:ln>
        </p:spPr>
        <p:txBody>
          <a:bodyPr anchorCtr="0" anchor="t" bIns="27000" lIns="27000" spcFirstLastPara="1" rIns="27000" wrap="square" tIns="27000">
            <a:spAutoFit/>
          </a:bodyPr>
          <a:lstStyle>
            <a:lvl1pPr lvl="0" algn="ctr">
              <a:spcBef>
                <a:spcPts val="0"/>
              </a:spcBef>
              <a:spcAft>
                <a:spcPts val="0"/>
              </a:spcAft>
              <a:buSzPts val="2800"/>
              <a:buNone/>
              <a:defRPr sz="18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98" name="Google Shape;198;p42"/>
          <p:cNvSpPr txBox="1"/>
          <p:nvPr>
            <p:ph idx="1" type="body"/>
          </p:nvPr>
        </p:nvSpPr>
        <p:spPr>
          <a:xfrm>
            <a:off x="387000" y="837000"/>
            <a:ext cx="4050000" cy="3780000"/>
          </a:xfrm>
          <a:prstGeom prst="rect">
            <a:avLst/>
          </a:prstGeom>
          <a:noFill/>
          <a:ln>
            <a:noFill/>
          </a:ln>
        </p:spPr>
        <p:txBody>
          <a:bodyPr anchorCtr="0" anchor="t" bIns="27000" lIns="27000" spcFirstLastPara="1" rIns="27000" wrap="square" tIns="27000">
            <a:noAutofit/>
          </a:bodyPr>
          <a:lstStyle>
            <a:lvl1pPr indent="-317500" lvl="0" marL="457200" algn="l">
              <a:spcBef>
                <a:spcPts val="0"/>
              </a:spcBef>
              <a:spcAft>
                <a:spcPts val="0"/>
              </a:spcAft>
              <a:buClr>
                <a:schemeClr val="dk1"/>
              </a:buClr>
              <a:buSzPts val="1400"/>
              <a:buChar char="●"/>
              <a:defRPr sz="1100"/>
            </a:lvl1pPr>
            <a:lvl2pPr indent="-317500" lvl="1" marL="914400" algn="l">
              <a:spcBef>
                <a:spcPts val="600"/>
              </a:spcBef>
              <a:spcAft>
                <a:spcPts val="0"/>
              </a:spcAft>
              <a:buClr>
                <a:schemeClr val="dk1"/>
              </a:buClr>
              <a:buSzPts val="1400"/>
              <a:buChar char="○"/>
              <a:defRPr sz="1100"/>
            </a:lvl2pPr>
            <a:lvl3pPr indent="-317500" lvl="2" marL="1371600" algn="l">
              <a:spcBef>
                <a:spcPts val="600"/>
              </a:spcBef>
              <a:spcAft>
                <a:spcPts val="0"/>
              </a:spcAft>
              <a:buClr>
                <a:schemeClr val="dk1"/>
              </a:buClr>
              <a:buSzPts val="1400"/>
              <a:buChar char="■"/>
              <a:defRPr sz="1100"/>
            </a:lvl3pPr>
            <a:lvl4pPr indent="-317500" lvl="3" marL="1828800" algn="l">
              <a:spcBef>
                <a:spcPts val="600"/>
              </a:spcBef>
              <a:spcAft>
                <a:spcPts val="0"/>
              </a:spcAft>
              <a:buClr>
                <a:schemeClr val="dk1"/>
              </a:buClr>
              <a:buSzPts val="1400"/>
              <a:buChar char="●"/>
              <a:defRPr sz="1100"/>
            </a:lvl4pPr>
            <a:lvl5pPr indent="-317500" lvl="4" marL="2286000" algn="l">
              <a:spcBef>
                <a:spcPts val="600"/>
              </a:spcBef>
              <a:spcAft>
                <a:spcPts val="0"/>
              </a:spcAft>
              <a:buClr>
                <a:schemeClr val="dk1"/>
              </a:buClr>
              <a:buSzPts val="1400"/>
              <a:buChar char="○"/>
              <a:defRPr sz="1100"/>
            </a:lvl5pPr>
            <a:lvl6pPr indent="-317500" lvl="5" marL="2743200" algn="l">
              <a:spcBef>
                <a:spcPts val="600"/>
              </a:spcBef>
              <a:spcAft>
                <a:spcPts val="0"/>
              </a:spcAft>
              <a:buClr>
                <a:schemeClr val="dk1"/>
              </a:buClr>
              <a:buSzPts val="1400"/>
              <a:buChar char="■"/>
              <a:defRPr sz="1100"/>
            </a:lvl6pPr>
            <a:lvl7pPr indent="-317500" lvl="6" marL="3200400" algn="l">
              <a:spcBef>
                <a:spcPts val="300"/>
              </a:spcBef>
              <a:spcAft>
                <a:spcPts val="0"/>
              </a:spcAft>
              <a:buClr>
                <a:schemeClr val="dk1"/>
              </a:buClr>
              <a:buSzPts val="1400"/>
              <a:buChar char="●"/>
              <a:defRPr sz="1100"/>
            </a:lvl7pPr>
            <a:lvl8pPr indent="-317500" lvl="7" marL="3657600" algn="l">
              <a:spcBef>
                <a:spcPts val="300"/>
              </a:spcBef>
              <a:spcAft>
                <a:spcPts val="0"/>
              </a:spcAft>
              <a:buClr>
                <a:schemeClr val="dk1"/>
              </a:buClr>
              <a:buSzPts val="1400"/>
              <a:buChar char="○"/>
              <a:defRPr sz="1100"/>
            </a:lvl8pPr>
            <a:lvl9pPr indent="-317500" lvl="8" marL="4114800" algn="l">
              <a:spcBef>
                <a:spcPts val="300"/>
              </a:spcBef>
              <a:spcAft>
                <a:spcPts val="0"/>
              </a:spcAft>
              <a:buClr>
                <a:schemeClr val="dk1"/>
              </a:buClr>
              <a:buSzPts val="1400"/>
              <a:buChar char="■"/>
              <a:defRPr sz="1100"/>
            </a:lvl9pPr>
          </a:lstStyle>
          <a:p/>
        </p:txBody>
      </p:sp>
      <p:sp>
        <p:nvSpPr>
          <p:cNvPr id="199" name="Google Shape;199;p42"/>
          <p:cNvSpPr txBox="1"/>
          <p:nvPr>
            <p:ph idx="2" type="body"/>
          </p:nvPr>
        </p:nvSpPr>
        <p:spPr>
          <a:xfrm>
            <a:off x="4707000" y="837000"/>
            <a:ext cx="4050000" cy="3780000"/>
          </a:xfrm>
          <a:prstGeom prst="rect">
            <a:avLst/>
          </a:prstGeom>
          <a:noFill/>
          <a:ln>
            <a:noFill/>
          </a:ln>
        </p:spPr>
        <p:txBody>
          <a:bodyPr anchorCtr="0" anchor="t" bIns="27000" lIns="27000" spcFirstLastPara="1" rIns="27000" wrap="square" tIns="27000">
            <a:noAutofit/>
          </a:bodyPr>
          <a:lstStyle>
            <a:lvl1pPr indent="-317500" lvl="0" marL="457200" algn="l">
              <a:spcBef>
                <a:spcPts val="0"/>
              </a:spcBef>
              <a:spcAft>
                <a:spcPts val="0"/>
              </a:spcAft>
              <a:buClr>
                <a:schemeClr val="dk1"/>
              </a:buClr>
              <a:buSzPts val="1400"/>
              <a:buChar char="●"/>
              <a:defRPr sz="1100"/>
            </a:lvl1pPr>
            <a:lvl2pPr indent="-317500" lvl="1" marL="914400" algn="l">
              <a:spcBef>
                <a:spcPts val="600"/>
              </a:spcBef>
              <a:spcAft>
                <a:spcPts val="0"/>
              </a:spcAft>
              <a:buClr>
                <a:schemeClr val="dk1"/>
              </a:buClr>
              <a:buSzPts val="1400"/>
              <a:buChar char="○"/>
              <a:defRPr sz="1100"/>
            </a:lvl2pPr>
            <a:lvl3pPr indent="-317500" lvl="2" marL="1371600" algn="l">
              <a:spcBef>
                <a:spcPts val="600"/>
              </a:spcBef>
              <a:spcAft>
                <a:spcPts val="0"/>
              </a:spcAft>
              <a:buClr>
                <a:schemeClr val="dk1"/>
              </a:buClr>
              <a:buSzPts val="1400"/>
              <a:buChar char="■"/>
              <a:defRPr sz="1100"/>
            </a:lvl3pPr>
            <a:lvl4pPr indent="-317500" lvl="3" marL="1828800" algn="l">
              <a:spcBef>
                <a:spcPts val="600"/>
              </a:spcBef>
              <a:spcAft>
                <a:spcPts val="0"/>
              </a:spcAft>
              <a:buClr>
                <a:schemeClr val="dk1"/>
              </a:buClr>
              <a:buSzPts val="1400"/>
              <a:buChar char="●"/>
              <a:defRPr sz="1100"/>
            </a:lvl4pPr>
            <a:lvl5pPr indent="-317500" lvl="4" marL="2286000" algn="l">
              <a:spcBef>
                <a:spcPts val="600"/>
              </a:spcBef>
              <a:spcAft>
                <a:spcPts val="0"/>
              </a:spcAft>
              <a:buClr>
                <a:schemeClr val="dk1"/>
              </a:buClr>
              <a:buSzPts val="1400"/>
              <a:buChar char="○"/>
              <a:defRPr sz="1100"/>
            </a:lvl5pPr>
            <a:lvl6pPr indent="-317500" lvl="5" marL="2743200" algn="l">
              <a:spcBef>
                <a:spcPts val="600"/>
              </a:spcBef>
              <a:spcAft>
                <a:spcPts val="0"/>
              </a:spcAft>
              <a:buClr>
                <a:schemeClr val="dk1"/>
              </a:buClr>
              <a:buSzPts val="1400"/>
              <a:buChar char="■"/>
              <a:defRPr sz="1100"/>
            </a:lvl6pPr>
            <a:lvl7pPr indent="-317500" lvl="6" marL="3200400" algn="l">
              <a:spcBef>
                <a:spcPts val="300"/>
              </a:spcBef>
              <a:spcAft>
                <a:spcPts val="0"/>
              </a:spcAft>
              <a:buClr>
                <a:schemeClr val="dk1"/>
              </a:buClr>
              <a:buSzPts val="1400"/>
              <a:buChar char="●"/>
              <a:defRPr sz="1100"/>
            </a:lvl7pPr>
            <a:lvl8pPr indent="-317500" lvl="7" marL="3657600" algn="l">
              <a:spcBef>
                <a:spcPts val="300"/>
              </a:spcBef>
              <a:spcAft>
                <a:spcPts val="0"/>
              </a:spcAft>
              <a:buClr>
                <a:schemeClr val="dk1"/>
              </a:buClr>
              <a:buSzPts val="1400"/>
              <a:buChar char="○"/>
              <a:defRPr sz="1100"/>
            </a:lvl8pPr>
            <a:lvl9pPr indent="-317500" lvl="8" marL="4114800" algn="l">
              <a:spcBef>
                <a:spcPts val="300"/>
              </a:spcBef>
              <a:spcAft>
                <a:spcPts val="0"/>
              </a:spcAft>
              <a:buClr>
                <a:schemeClr val="dk1"/>
              </a:buClr>
              <a:buSzPts val="1400"/>
              <a:buChar char="■"/>
              <a:defRPr sz="11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7" Type="http://schemas.openxmlformats.org/officeDocument/2006/relationships/theme" Target="../theme/theme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3" name="Shape 73"/>
        <p:cNvGrpSpPr/>
        <p:nvPr/>
      </p:nvGrpSpPr>
      <p:grpSpPr>
        <a:xfrm>
          <a:off x="0" y="0"/>
          <a:ext cx="0" cy="0"/>
          <a:chOff x="0" y="0"/>
          <a:chExt cx="0" cy="0"/>
        </a:xfrm>
      </p:grpSpPr>
      <p:sp>
        <p:nvSpPr>
          <p:cNvPr id="74" name="Google Shape;74;p16"/>
          <p:cNvSpPr txBox="1"/>
          <p:nvPr>
            <p:ph type="title"/>
          </p:nvPr>
        </p:nvSpPr>
        <p:spPr>
          <a:xfrm>
            <a:off x="311700" y="445025"/>
            <a:ext cx="8520586" cy="572625"/>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El Messiri"/>
              <a:buNone/>
              <a:defRPr b="0" i="0" sz="2800" u="none" cap="none" strike="noStrike">
                <a:solidFill>
                  <a:schemeClr val="dk1"/>
                </a:solidFill>
                <a:latin typeface="El Messiri"/>
                <a:ea typeface="El Messiri"/>
                <a:cs typeface="El Messiri"/>
                <a:sym typeface="El Messiri"/>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21.png"/><Relationship Id="rId5"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26.gif"/><Relationship Id="rId9" Type="http://schemas.openxmlformats.org/officeDocument/2006/relationships/image" Target="../media/image46.jpg"/><Relationship Id="rId5" Type="http://schemas.openxmlformats.org/officeDocument/2006/relationships/image" Target="../media/image27.gif"/><Relationship Id="rId6" Type="http://schemas.openxmlformats.org/officeDocument/2006/relationships/image" Target="../media/image29.png"/><Relationship Id="rId7" Type="http://schemas.openxmlformats.org/officeDocument/2006/relationships/image" Target="../media/image56.jpg"/><Relationship Id="rId8"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26.gif"/><Relationship Id="rId9" Type="http://schemas.openxmlformats.org/officeDocument/2006/relationships/image" Target="../media/image46.jpg"/><Relationship Id="rId5" Type="http://schemas.openxmlformats.org/officeDocument/2006/relationships/image" Target="../media/image27.gif"/><Relationship Id="rId6" Type="http://schemas.openxmlformats.org/officeDocument/2006/relationships/image" Target="../media/image29.png"/><Relationship Id="rId7" Type="http://schemas.openxmlformats.org/officeDocument/2006/relationships/image" Target="../media/image56.jpg"/><Relationship Id="rId8"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7.xml"/><Relationship Id="rId3" Type="http://schemas.openxmlformats.org/officeDocument/2006/relationships/image" Target="../media/image49.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7.png"/><Relationship Id="rId7"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43.png"/><Relationship Id="rId5"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 Id="rId3" Type="http://schemas.openxmlformats.org/officeDocument/2006/relationships/image" Target="../media/image67.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67.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9.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0.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image" Target="../media/image50.png"/><Relationship Id="rId5"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4.xml"/><Relationship Id="rId3"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7.xml"/><Relationship Id="rId3"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8.xml"/><Relationship Id="rId3" Type="http://schemas.openxmlformats.org/officeDocument/2006/relationships/image" Target="../media/image5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9.xml"/><Relationship Id="rId3"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0.xml"/><Relationship Id="rId3"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1.xml"/><Relationship Id="rId3"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2.xml"/><Relationship Id="rId3"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3.xml"/><Relationship Id="rId3"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4.xml"/><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5.xml"/><Relationship Id="rId3" Type="http://schemas.openxmlformats.org/officeDocument/2006/relationships/image" Target="../media/image72.png"/><Relationship Id="rId4" Type="http://schemas.openxmlformats.org/officeDocument/2006/relationships/image" Target="../media/image63.png"/><Relationship Id="rId5"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6.xml"/><Relationship Id="rId3" Type="http://schemas.openxmlformats.org/officeDocument/2006/relationships/image" Target="../media/image7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image" Target="../media/image18.png"/><Relationship Id="rId4" Type="http://schemas.openxmlformats.org/officeDocument/2006/relationships/image" Target="../media/image76.png"/><Relationship Id="rId5"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36.png"/><Relationship Id="rId6" Type="http://schemas.openxmlformats.org/officeDocument/2006/relationships/image" Target="../media/image60.jpg"/><Relationship Id="rId7" Type="http://schemas.openxmlformats.org/officeDocument/2006/relationships/image" Target="../media/image69.jpg"/><Relationship Id="rId8" Type="http://schemas.openxmlformats.org/officeDocument/2006/relationships/image" Target="../media/image7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 Id="rId3"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43"/>
          <p:cNvSpPr txBox="1"/>
          <p:nvPr>
            <p:ph type="title"/>
          </p:nvPr>
        </p:nvSpPr>
        <p:spPr>
          <a:xfrm>
            <a:off x="424325" y="1147015"/>
            <a:ext cx="6792000" cy="1350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en"/>
              <a:t>Complex Networks analysis of Belgian rail </a:t>
            </a:r>
            <a:endParaRPr/>
          </a:p>
        </p:txBody>
      </p:sp>
      <p:sp>
        <p:nvSpPr>
          <p:cNvPr id="205" name="Google Shape;205;p43"/>
          <p:cNvSpPr txBox="1"/>
          <p:nvPr>
            <p:ph idx="1" type="subTitle"/>
          </p:nvPr>
        </p:nvSpPr>
        <p:spPr>
          <a:xfrm>
            <a:off x="424323" y="2547475"/>
            <a:ext cx="7661400" cy="11073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lang="en"/>
              <a:t>Jelena Grujić</a:t>
            </a:r>
            <a:endParaRPr/>
          </a:p>
          <a:p>
            <a:pPr indent="0" lvl="0" marL="0" rtl="0" algn="l">
              <a:lnSpc>
                <a:spcPct val="100000"/>
              </a:lnSpc>
              <a:spcBef>
                <a:spcPts val="0"/>
              </a:spcBef>
              <a:spcAft>
                <a:spcPts val="0"/>
              </a:spcAft>
              <a:buSzPts val="2100"/>
              <a:buNone/>
            </a:pPr>
            <a:r>
              <a:rPr lang="en" sz="1300">
                <a:latin typeface="DM Sans"/>
                <a:ea typeface="DM Sans"/>
                <a:cs typeface="DM Sans"/>
                <a:sym typeface="DM Sans"/>
              </a:rPr>
              <a:t>June 12th Belgrade</a:t>
            </a:r>
            <a:endParaRPr sz="1300">
              <a:latin typeface="DM Sans"/>
              <a:ea typeface="DM Sans"/>
              <a:cs typeface="DM Sans"/>
              <a:sym typeface="DM Sans"/>
            </a:endParaRPr>
          </a:p>
          <a:p>
            <a:pPr indent="0" lvl="0" marL="0" rtl="0" algn="l">
              <a:lnSpc>
                <a:spcPct val="128571"/>
              </a:lnSpc>
              <a:spcBef>
                <a:spcPts val="800"/>
              </a:spcBef>
              <a:spcAft>
                <a:spcPts val="800"/>
              </a:spcAft>
              <a:buNone/>
            </a:pPr>
            <a:r>
              <a:rPr lang="en" sz="2000">
                <a:solidFill>
                  <a:srgbClr val="F9F9F9"/>
                </a:solidFill>
              </a:rPr>
              <a:t>In memory of Antun Balaž - insights into complex systems</a:t>
            </a:r>
            <a:endParaRPr sz="1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Could we finally see the end of overcrowded trains? - BBC News" id="281" name="Google Shape;281;p52"/>
          <p:cNvPicPr preferRelativeResize="0"/>
          <p:nvPr/>
        </p:nvPicPr>
        <p:blipFill rotWithShape="1">
          <a:blip r:embed="rId3">
            <a:alphaModFix/>
          </a:blip>
          <a:srcRect b="0" l="0" r="0" t="0"/>
          <a:stretch/>
        </p:blipFill>
        <p:spPr>
          <a:xfrm>
            <a:off x="840811" y="674888"/>
            <a:ext cx="7177414" cy="4037295"/>
          </a:xfrm>
          <a:prstGeom prst="rect">
            <a:avLst/>
          </a:prstGeom>
          <a:noFill/>
          <a:ln>
            <a:noFill/>
          </a:ln>
        </p:spPr>
      </p:pic>
      <p:sp>
        <p:nvSpPr>
          <p:cNvPr id="282" name="Google Shape;282;p52"/>
          <p:cNvSpPr txBox="1"/>
          <p:nvPr>
            <p:ph type="title"/>
          </p:nvPr>
        </p:nvSpPr>
        <p:spPr>
          <a:xfrm>
            <a:off x="387000" y="270000"/>
            <a:ext cx="8370000" cy="331500"/>
          </a:xfrm>
          <a:prstGeom prst="rect">
            <a:avLst/>
          </a:prstGeom>
          <a:noFill/>
          <a:ln>
            <a:noFill/>
          </a:ln>
        </p:spPr>
        <p:txBody>
          <a:bodyPr anchorCtr="0" anchor="t" bIns="27000" lIns="27000" spcFirstLastPara="1" rIns="27000" wrap="square" tIns="27000">
            <a:spAutoFit/>
          </a:bodyPr>
          <a:lstStyle/>
          <a:p>
            <a:pPr indent="0" lvl="0" marL="0" rtl="0" algn="ctr">
              <a:spcBef>
                <a:spcPts val="0"/>
              </a:spcBef>
              <a:spcAft>
                <a:spcPts val="0"/>
              </a:spcAft>
              <a:buNone/>
            </a:pPr>
            <a:r>
              <a:rPr lang="en" sz="1800"/>
              <a:t>Trains network is complex system!</a:t>
            </a:r>
            <a:endParaRPr/>
          </a:p>
        </p:txBody>
      </p:sp>
      <p:sp>
        <p:nvSpPr>
          <p:cNvPr id="283" name="Google Shape;283;p52"/>
          <p:cNvSpPr txBox="1"/>
          <p:nvPr>
            <p:ph idx="1" type="body"/>
          </p:nvPr>
        </p:nvSpPr>
        <p:spPr>
          <a:xfrm>
            <a:off x="-333506" y="4824054"/>
            <a:ext cx="9144000" cy="939000"/>
          </a:xfrm>
          <a:prstGeom prst="rect">
            <a:avLst/>
          </a:prstGeom>
          <a:noFill/>
          <a:ln>
            <a:noFill/>
          </a:ln>
        </p:spPr>
        <p:txBody>
          <a:bodyPr anchorCtr="0" anchor="t" bIns="27000" lIns="27000" spcFirstLastPara="1" rIns="27000" wrap="square" tIns="27000">
            <a:noAutofit/>
          </a:bodyPr>
          <a:lstStyle/>
          <a:p>
            <a:pPr indent="0" lvl="0" marL="0" rtl="0" algn="ctr">
              <a:spcBef>
                <a:spcPts val="0"/>
              </a:spcBef>
              <a:spcAft>
                <a:spcPts val="0"/>
              </a:spcAft>
              <a:buClr>
                <a:srgbClr val="BDE1FF"/>
              </a:buClr>
              <a:buSzPts val="1500"/>
              <a:buNone/>
            </a:pPr>
            <a:r>
              <a:rPr lang="en" sz="1500">
                <a:solidFill>
                  <a:schemeClr val="accent3"/>
                </a:solidFill>
              </a:rPr>
              <a:t>Small initial delay can cause large delay in the system</a:t>
            </a:r>
            <a:endParaRPr sz="1500">
              <a:solidFill>
                <a:schemeClr val="accent3"/>
              </a:solidFill>
            </a:endParaRPr>
          </a:p>
        </p:txBody>
      </p:sp>
      <p:pic>
        <p:nvPicPr>
          <p:cNvPr descr="Butterfly outline" id="284" name="Google Shape;284;p52"/>
          <p:cNvPicPr preferRelativeResize="0"/>
          <p:nvPr/>
        </p:nvPicPr>
        <p:blipFill rotWithShape="1">
          <a:blip r:embed="rId4">
            <a:alphaModFix/>
          </a:blip>
          <a:srcRect b="0" l="0" r="0" t="0"/>
          <a:stretch/>
        </p:blipFill>
        <p:spPr>
          <a:xfrm>
            <a:off x="1049375" y="4712177"/>
            <a:ext cx="436900" cy="436900"/>
          </a:xfrm>
          <a:prstGeom prst="rect">
            <a:avLst/>
          </a:prstGeom>
          <a:noFill/>
          <a:ln>
            <a:noFill/>
          </a:ln>
        </p:spPr>
      </p:pic>
      <p:pic>
        <p:nvPicPr>
          <p:cNvPr descr="Tornado outline" id="285" name="Google Shape;285;p52"/>
          <p:cNvPicPr preferRelativeResize="0"/>
          <p:nvPr/>
        </p:nvPicPr>
        <p:blipFill rotWithShape="1">
          <a:blip r:embed="rId5">
            <a:alphaModFix/>
          </a:blip>
          <a:srcRect b="0" l="0" r="0" t="0"/>
          <a:stretch/>
        </p:blipFill>
        <p:spPr>
          <a:xfrm>
            <a:off x="7111351" y="4712175"/>
            <a:ext cx="388000" cy="38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3"/>
          <p:cNvSpPr txBox="1"/>
          <p:nvPr>
            <p:ph type="title"/>
          </p:nvPr>
        </p:nvSpPr>
        <p:spPr>
          <a:xfrm>
            <a:off x="1551372" y="273844"/>
            <a:ext cx="69639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Complex        vs     Complicated</a:t>
            </a:r>
            <a:endParaRPr/>
          </a:p>
        </p:txBody>
      </p:sp>
      <p:sp>
        <p:nvSpPr>
          <p:cNvPr id="291" name="Google Shape;291;p5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2100"/>
              <a:buNone/>
            </a:pPr>
            <a:r>
              <a:rPr b="1" lang="en"/>
              <a:t>Unpredictable behaviour</a:t>
            </a:r>
            <a:endParaRPr/>
          </a:p>
          <a:p>
            <a:pPr indent="-38100" lvl="0" marL="177800" rtl="0" algn="l">
              <a:lnSpc>
                <a:spcPct val="90000"/>
              </a:lnSpc>
              <a:spcBef>
                <a:spcPts val="800"/>
              </a:spcBef>
              <a:spcAft>
                <a:spcPts val="0"/>
              </a:spcAft>
              <a:buClr>
                <a:schemeClr val="dk1"/>
              </a:buClr>
              <a:buSzPts val="2100"/>
              <a:buNone/>
            </a:pPr>
            <a:r>
              <a:t/>
            </a:r>
            <a:endParaRPr/>
          </a:p>
        </p:txBody>
      </p:sp>
      <p:sp>
        <p:nvSpPr>
          <p:cNvPr id="292" name="Google Shape;292;p5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2100"/>
              <a:buNone/>
            </a:pPr>
            <a:r>
              <a:rPr b="1" lang="en"/>
              <a:t>Many parts</a:t>
            </a:r>
            <a:endParaRPr/>
          </a:p>
          <a:p>
            <a:pPr indent="-38100" lvl="0" marL="177800" rtl="0" algn="l">
              <a:lnSpc>
                <a:spcPct val="90000"/>
              </a:lnSpc>
              <a:spcBef>
                <a:spcPts val="800"/>
              </a:spcBef>
              <a:spcAft>
                <a:spcPts val="0"/>
              </a:spcAft>
              <a:buClr>
                <a:schemeClr val="dk1"/>
              </a:buClr>
              <a:buSzPts val="2100"/>
              <a:buNone/>
            </a:pPr>
            <a:r>
              <a:t/>
            </a:r>
            <a:endParaRPr/>
          </a:p>
        </p:txBody>
      </p:sp>
      <p:pic>
        <p:nvPicPr>
          <p:cNvPr id="293" name="Google Shape;293;p53"/>
          <p:cNvPicPr preferRelativeResize="0"/>
          <p:nvPr/>
        </p:nvPicPr>
        <p:blipFill rotWithShape="1">
          <a:blip r:embed="rId3">
            <a:alphaModFix/>
          </a:blip>
          <a:srcRect b="0" l="0" r="0" t="0"/>
          <a:stretch/>
        </p:blipFill>
        <p:spPr>
          <a:xfrm>
            <a:off x="406631" y="2175838"/>
            <a:ext cx="1662596" cy="1549031"/>
          </a:xfrm>
          <a:prstGeom prst="rect">
            <a:avLst/>
          </a:prstGeom>
          <a:noFill/>
          <a:ln>
            <a:noFill/>
          </a:ln>
        </p:spPr>
      </p:pic>
      <p:pic>
        <p:nvPicPr>
          <p:cNvPr descr="Gun (cellular automaton) - Wikipedia" id="294" name="Google Shape;294;p53"/>
          <p:cNvPicPr preferRelativeResize="0"/>
          <p:nvPr/>
        </p:nvPicPr>
        <p:blipFill rotWithShape="1">
          <a:blip r:embed="rId4">
            <a:alphaModFix/>
          </a:blip>
          <a:srcRect b="0" l="0" r="0" t="0"/>
          <a:stretch/>
        </p:blipFill>
        <p:spPr>
          <a:xfrm>
            <a:off x="2786063" y="2421350"/>
            <a:ext cx="1785938" cy="1285875"/>
          </a:xfrm>
          <a:prstGeom prst="rect">
            <a:avLst/>
          </a:prstGeom>
          <a:noFill/>
          <a:ln>
            <a:noFill/>
          </a:ln>
        </p:spPr>
      </p:pic>
      <p:pic>
        <p:nvPicPr>
          <p:cNvPr descr="Go | History &amp; Rules | Britannica" id="295" name="Google Shape;295;p53"/>
          <p:cNvPicPr preferRelativeResize="0"/>
          <p:nvPr/>
        </p:nvPicPr>
        <p:blipFill rotWithShape="1">
          <a:blip r:embed="rId5">
            <a:alphaModFix/>
          </a:blip>
          <a:srcRect b="0" l="0" r="0" t="0"/>
          <a:stretch/>
        </p:blipFill>
        <p:spPr>
          <a:xfrm>
            <a:off x="2792500" y="3633050"/>
            <a:ext cx="1335396" cy="1374905"/>
          </a:xfrm>
          <a:prstGeom prst="rect">
            <a:avLst/>
          </a:prstGeom>
          <a:noFill/>
          <a:ln>
            <a:noFill/>
          </a:ln>
        </p:spPr>
      </p:pic>
      <p:pic>
        <p:nvPicPr>
          <p:cNvPr descr="Laws governing the stock market in India - iPleaders" id="296" name="Google Shape;296;p53"/>
          <p:cNvPicPr preferRelativeResize="0"/>
          <p:nvPr/>
        </p:nvPicPr>
        <p:blipFill rotWithShape="1">
          <a:blip r:embed="rId6">
            <a:alphaModFix/>
          </a:blip>
          <a:srcRect b="0" l="0" r="0" t="0"/>
          <a:stretch/>
        </p:blipFill>
        <p:spPr>
          <a:xfrm>
            <a:off x="385599" y="3826071"/>
            <a:ext cx="1818282" cy="1181883"/>
          </a:xfrm>
          <a:prstGeom prst="rect">
            <a:avLst/>
          </a:prstGeom>
          <a:noFill/>
          <a:ln>
            <a:noFill/>
          </a:ln>
        </p:spPr>
      </p:pic>
      <p:pic>
        <p:nvPicPr>
          <p:cNvPr descr="Income Tax Return Forms - Types &amp; Applicability - IndiaFilings" id="297" name="Google Shape;297;p53"/>
          <p:cNvPicPr preferRelativeResize="0"/>
          <p:nvPr/>
        </p:nvPicPr>
        <p:blipFill rotWithShape="1">
          <a:blip r:embed="rId7">
            <a:alphaModFix/>
          </a:blip>
          <a:srcRect b="0" l="11457" r="0" t="0"/>
          <a:stretch/>
        </p:blipFill>
        <p:spPr>
          <a:xfrm>
            <a:off x="4880499" y="2225123"/>
            <a:ext cx="1764437" cy="1329153"/>
          </a:xfrm>
          <a:prstGeom prst="rect">
            <a:avLst/>
          </a:prstGeom>
          <a:noFill/>
          <a:ln>
            <a:noFill/>
          </a:ln>
        </p:spPr>
      </p:pic>
      <p:pic>
        <p:nvPicPr>
          <p:cNvPr descr="person slicing green vegetable in front of round ceramic plates with assorted sliced vegetables during daytime" id="298" name="Google Shape;298;p53"/>
          <p:cNvPicPr preferRelativeResize="0"/>
          <p:nvPr/>
        </p:nvPicPr>
        <p:blipFill rotWithShape="1">
          <a:blip r:embed="rId8">
            <a:alphaModFix/>
          </a:blip>
          <a:srcRect b="11820" l="1280" r="-1280" t="2218"/>
          <a:stretch/>
        </p:blipFill>
        <p:spPr>
          <a:xfrm flipH="1" rot="10800000">
            <a:off x="5753389" y="3662223"/>
            <a:ext cx="2042095" cy="1316557"/>
          </a:xfrm>
          <a:prstGeom prst="rect">
            <a:avLst/>
          </a:prstGeom>
          <a:noFill/>
          <a:ln>
            <a:noFill/>
          </a:ln>
        </p:spPr>
      </p:pic>
      <p:pic>
        <p:nvPicPr>
          <p:cNvPr id="299" name="Google Shape;299;p53"/>
          <p:cNvPicPr preferRelativeResize="0"/>
          <p:nvPr/>
        </p:nvPicPr>
        <p:blipFill rotWithShape="1">
          <a:blip r:embed="rId9">
            <a:alphaModFix/>
          </a:blip>
          <a:srcRect b="0" l="0" r="0" t="0"/>
          <a:stretch/>
        </p:blipFill>
        <p:spPr>
          <a:xfrm>
            <a:off x="6888621" y="2225124"/>
            <a:ext cx="1848749" cy="132347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54"/>
          <p:cNvSpPr txBox="1"/>
          <p:nvPr>
            <p:ph type="title"/>
          </p:nvPr>
        </p:nvSpPr>
        <p:spPr>
          <a:xfrm>
            <a:off x="1551372" y="273844"/>
            <a:ext cx="69639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Complex        vs     Complicated</a:t>
            </a:r>
            <a:endParaRPr/>
          </a:p>
        </p:txBody>
      </p:sp>
      <p:sp>
        <p:nvSpPr>
          <p:cNvPr id="305" name="Google Shape;305;p5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C00000"/>
              </a:buClr>
              <a:buSzPts val="2100"/>
              <a:buNone/>
            </a:pPr>
            <a:r>
              <a:rPr b="1" lang="en">
                <a:solidFill>
                  <a:srgbClr val="C00000"/>
                </a:solidFill>
              </a:rPr>
              <a:t>Not sum of its part</a:t>
            </a:r>
            <a:endParaRPr/>
          </a:p>
          <a:p>
            <a:pPr indent="-38100" lvl="0" marL="177800" rtl="0" algn="l">
              <a:lnSpc>
                <a:spcPct val="90000"/>
              </a:lnSpc>
              <a:spcBef>
                <a:spcPts val="800"/>
              </a:spcBef>
              <a:spcAft>
                <a:spcPts val="0"/>
              </a:spcAft>
              <a:buClr>
                <a:schemeClr val="dk1"/>
              </a:buClr>
              <a:buSzPts val="2100"/>
              <a:buNone/>
            </a:pPr>
            <a:r>
              <a:t/>
            </a:r>
            <a:endParaRPr/>
          </a:p>
        </p:txBody>
      </p:sp>
      <p:sp>
        <p:nvSpPr>
          <p:cNvPr id="306" name="Google Shape;306;p5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C00000"/>
              </a:buClr>
              <a:buSzPts val="2100"/>
              <a:buNone/>
            </a:pPr>
            <a:r>
              <a:rPr b="1" lang="en">
                <a:solidFill>
                  <a:srgbClr val="C00000"/>
                </a:solidFill>
              </a:rPr>
              <a:t>Sum of many parts</a:t>
            </a:r>
            <a:endParaRPr>
              <a:solidFill>
                <a:srgbClr val="C00000"/>
              </a:solidFill>
            </a:endParaRPr>
          </a:p>
          <a:p>
            <a:pPr indent="-38100" lvl="0" marL="177800" rtl="0" algn="l">
              <a:lnSpc>
                <a:spcPct val="90000"/>
              </a:lnSpc>
              <a:spcBef>
                <a:spcPts val="800"/>
              </a:spcBef>
              <a:spcAft>
                <a:spcPts val="0"/>
              </a:spcAft>
              <a:buClr>
                <a:schemeClr val="dk1"/>
              </a:buClr>
              <a:buSzPts val="2100"/>
              <a:buNone/>
            </a:pPr>
            <a:r>
              <a:t/>
            </a:r>
            <a:endParaRPr/>
          </a:p>
        </p:txBody>
      </p:sp>
      <p:pic>
        <p:nvPicPr>
          <p:cNvPr id="307" name="Google Shape;307;p54"/>
          <p:cNvPicPr preferRelativeResize="0"/>
          <p:nvPr/>
        </p:nvPicPr>
        <p:blipFill rotWithShape="1">
          <a:blip r:embed="rId3">
            <a:alphaModFix/>
          </a:blip>
          <a:srcRect b="0" l="0" r="0" t="0"/>
          <a:stretch/>
        </p:blipFill>
        <p:spPr>
          <a:xfrm>
            <a:off x="406631" y="2175838"/>
            <a:ext cx="1662596" cy="1549031"/>
          </a:xfrm>
          <a:prstGeom prst="rect">
            <a:avLst/>
          </a:prstGeom>
          <a:noFill/>
          <a:ln>
            <a:noFill/>
          </a:ln>
        </p:spPr>
      </p:pic>
      <p:pic>
        <p:nvPicPr>
          <p:cNvPr descr="Gun (cellular automaton) - Wikipedia" id="308" name="Google Shape;308;p54"/>
          <p:cNvPicPr preferRelativeResize="0"/>
          <p:nvPr/>
        </p:nvPicPr>
        <p:blipFill rotWithShape="1">
          <a:blip r:embed="rId4">
            <a:alphaModFix/>
          </a:blip>
          <a:srcRect b="0" l="0" r="0" t="0"/>
          <a:stretch/>
        </p:blipFill>
        <p:spPr>
          <a:xfrm>
            <a:off x="2786063" y="2421350"/>
            <a:ext cx="1785938" cy="1285875"/>
          </a:xfrm>
          <a:prstGeom prst="rect">
            <a:avLst/>
          </a:prstGeom>
          <a:noFill/>
          <a:ln>
            <a:noFill/>
          </a:ln>
        </p:spPr>
      </p:pic>
      <p:pic>
        <p:nvPicPr>
          <p:cNvPr descr="Go | History &amp; Rules | Britannica" id="309" name="Google Shape;309;p54"/>
          <p:cNvPicPr preferRelativeResize="0"/>
          <p:nvPr/>
        </p:nvPicPr>
        <p:blipFill rotWithShape="1">
          <a:blip r:embed="rId5">
            <a:alphaModFix/>
          </a:blip>
          <a:srcRect b="0" l="0" r="0" t="0"/>
          <a:stretch/>
        </p:blipFill>
        <p:spPr>
          <a:xfrm>
            <a:off x="2792500" y="3633050"/>
            <a:ext cx="1335396" cy="1374905"/>
          </a:xfrm>
          <a:prstGeom prst="rect">
            <a:avLst/>
          </a:prstGeom>
          <a:noFill/>
          <a:ln>
            <a:noFill/>
          </a:ln>
        </p:spPr>
      </p:pic>
      <p:pic>
        <p:nvPicPr>
          <p:cNvPr descr="Laws governing the stock market in India - iPleaders" id="310" name="Google Shape;310;p54"/>
          <p:cNvPicPr preferRelativeResize="0"/>
          <p:nvPr/>
        </p:nvPicPr>
        <p:blipFill rotWithShape="1">
          <a:blip r:embed="rId6">
            <a:alphaModFix/>
          </a:blip>
          <a:srcRect b="0" l="0" r="0" t="0"/>
          <a:stretch/>
        </p:blipFill>
        <p:spPr>
          <a:xfrm>
            <a:off x="385599" y="3826071"/>
            <a:ext cx="1818282" cy="1181883"/>
          </a:xfrm>
          <a:prstGeom prst="rect">
            <a:avLst/>
          </a:prstGeom>
          <a:noFill/>
          <a:ln>
            <a:noFill/>
          </a:ln>
        </p:spPr>
      </p:pic>
      <p:pic>
        <p:nvPicPr>
          <p:cNvPr descr="Income Tax Return Forms - Types &amp; Applicability - IndiaFilings" id="311" name="Google Shape;311;p54"/>
          <p:cNvPicPr preferRelativeResize="0"/>
          <p:nvPr/>
        </p:nvPicPr>
        <p:blipFill rotWithShape="1">
          <a:blip r:embed="rId7">
            <a:alphaModFix/>
          </a:blip>
          <a:srcRect b="0" l="11457" r="0" t="0"/>
          <a:stretch/>
        </p:blipFill>
        <p:spPr>
          <a:xfrm>
            <a:off x="4880499" y="2225123"/>
            <a:ext cx="1764437" cy="1329153"/>
          </a:xfrm>
          <a:prstGeom prst="rect">
            <a:avLst/>
          </a:prstGeom>
          <a:noFill/>
          <a:ln>
            <a:noFill/>
          </a:ln>
        </p:spPr>
      </p:pic>
      <p:pic>
        <p:nvPicPr>
          <p:cNvPr descr="person slicing green vegetable in front of round ceramic plates with assorted sliced vegetables during daytime" id="312" name="Google Shape;312;p54"/>
          <p:cNvPicPr preferRelativeResize="0"/>
          <p:nvPr/>
        </p:nvPicPr>
        <p:blipFill rotWithShape="1">
          <a:blip r:embed="rId8">
            <a:alphaModFix/>
          </a:blip>
          <a:srcRect b="11820" l="1280" r="-1280" t="2218"/>
          <a:stretch/>
        </p:blipFill>
        <p:spPr>
          <a:xfrm flipH="1" rot="10800000">
            <a:off x="5753389" y="3662223"/>
            <a:ext cx="2042095" cy="1316557"/>
          </a:xfrm>
          <a:prstGeom prst="rect">
            <a:avLst/>
          </a:prstGeom>
          <a:noFill/>
          <a:ln>
            <a:noFill/>
          </a:ln>
        </p:spPr>
      </p:pic>
      <p:pic>
        <p:nvPicPr>
          <p:cNvPr id="313" name="Google Shape;313;p54"/>
          <p:cNvPicPr preferRelativeResize="0"/>
          <p:nvPr/>
        </p:nvPicPr>
        <p:blipFill rotWithShape="1">
          <a:blip r:embed="rId9">
            <a:alphaModFix/>
          </a:blip>
          <a:srcRect b="0" l="0" r="0" t="0"/>
          <a:stretch/>
        </p:blipFill>
        <p:spPr>
          <a:xfrm>
            <a:off x="6888621" y="2225124"/>
            <a:ext cx="1848749" cy="13234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5"/>
          <p:cNvSpPr txBox="1"/>
          <p:nvPr>
            <p:ph type="title"/>
          </p:nvPr>
        </p:nvSpPr>
        <p:spPr>
          <a:xfrm>
            <a:off x="1551372" y="273844"/>
            <a:ext cx="69639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Complex        OR     Complicated?</a:t>
            </a:r>
            <a:endParaRPr/>
          </a:p>
        </p:txBody>
      </p:sp>
      <p:pic>
        <p:nvPicPr>
          <p:cNvPr id="319" name="Google Shape;319;p55"/>
          <p:cNvPicPr preferRelativeResize="0"/>
          <p:nvPr/>
        </p:nvPicPr>
        <p:blipFill rotWithShape="1">
          <a:blip r:embed="rId3">
            <a:alphaModFix/>
          </a:blip>
          <a:srcRect b="0" l="0" r="0" t="0"/>
          <a:stretch/>
        </p:blipFill>
        <p:spPr>
          <a:xfrm>
            <a:off x="394976" y="1174922"/>
            <a:ext cx="5441469" cy="378383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6"/>
          <p:cNvSpPr txBox="1"/>
          <p:nvPr>
            <p:ph type="title"/>
          </p:nvPr>
        </p:nvSpPr>
        <p:spPr>
          <a:xfrm>
            <a:off x="1551372" y="273844"/>
            <a:ext cx="69639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Complex        AND     Complicated</a:t>
            </a:r>
            <a:endParaRPr/>
          </a:p>
        </p:txBody>
      </p:sp>
      <p:pic>
        <p:nvPicPr>
          <p:cNvPr id="325" name="Google Shape;325;p56"/>
          <p:cNvPicPr preferRelativeResize="0"/>
          <p:nvPr/>
        </p:nvPicPr>
        <p:blipFill rotWithShape="1">
          <a:blip r:embed="rId3">
            <a:alphaModFix/>
          </a:blip>
          <a:srcRect b="0" l="0" r="0" t="0"/>
          <a:stretch/>
        </p:blipFill>
        <p:spPr>
          <a:xfrm>
            <a:off x="394976" y="1174922"/>
            <a:ext cx="5441469" cy="3783832"/>
          </a:xfrm>
          <a:prstGeom prst="rect">
            <a:avLst/>
          </a:prstGeom>
          <a:noFill/>
          <a:ln>
            <a:noFill/>
          </a:ln>
        </p:spPr>
      </p:pic>
      <p:sp>
        <p:nvSpPr>
          <p:cNvPr id="326" name="Google Shape;326;p56"/>
          <p:cNvSpPr txBox="1"/>
          <p:nvPr/>
        </p:nvSpPr>
        <p:spPr>
          <a:xfrm>
            <a:off x="6236494" y="2092217"/>
            <a:ext cx="2907600" cy="1704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2100" u="none" cap="none" strike="noStrike">
                <a:solidFill>
                  <a:schemeClr val="accent3"/>
                </a:solidFill>
                <a:latin typeface="Arial"/>
                <a:ea typeface="Arial"/>
                <a:cs typeface="Arial"/>
                <a:sym typeface="Arial"/>
              </a:rPr>
              <a:t>We cannot resolve complex problems the same way we solve complicated problems!</a:t>
            </a:r>
            <a:endParaRPr sz="1100">
              <a:solidFill>
                <a:schemeClr val="accent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7"/>
          <p:cNvSpPr txBox="1"/>
          <p:nvPr>
            <p:ph type="title"/>
          </p:nvPr>
        </p:nvSpPr>
        <p:spPr>
          <a:xfrm>
            <a:off x="529937" y="1004177"/>
            <a:ext cx="7887300" cy="9942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Clr>
                <a:srgbClr val="0069B4"/>
              </a:buClr>
              <a:buSzPts val="4100"/>
              <a:buFont typeface="Arial"/>
              <a:buNone/>
            </a:pPr>
            <a:r>
              <a:rPr lang="en" sz="4100"/>
              <a:t>Complex      </a:t>
            </a:r>
            <a:r>
              <a:rPr lang="en" sz="4100">
                <a:solidFill>
                  <a:srgbClr val="FF0000"/>
                </a:solidFill>
              </a:rPr>
              <a:t>≠</a:t>
            </a:r>
            <a:r>
              <a:rPr lang="en" sz="4100"/>
              <a:t>     Complicated</a:t>
            </a:r>
            <a:endParaRPr/>
          </a:p>
        </p:txBody>
      </p:sp>
      <p:sp>
        <p:nvSpPr>
          <p:cNvPr id="332" name="Google Shape;332;p57"/>
          <p:cNvSpPr txBox="1"/>
          <p:nvPr/>
        </p:nvSpPr>
        <p:spPr>
          <a:xfrm>
            <a:off x="97972" y="3329961"/>
            <a:ext cx="7887300" cy="994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2"/>
              </a:buClr>
              <a:buSzPts val="4100"/>
              <a:buFont typeface="Arial"/>
              <a:buNone/>
            </a:pPr>
            <a:r>
              <a:rPr b="1" i="0" lang="en" sz="4100" u="none" cap="none" strike="noStrike">
                <a:solidFill>
                  <a:schemeClr val="accent6"/>
                </a:solidFill>
                <a:latin typeface="Arial"/>
                <a:ea typeface="Arial"/>
                <a:cs typeface="Arial"/>
                <a:sym typeface="Arial"/>
              </a:rPr>
              <a:t>tools</a:t>
            </a:r>
            <a:r>
              <a:rPr b="1" i="0" lang="en" sz="4100" u="none" cap="none" strike="noStrike">
                <a:solidFill>
                  <a:srgbClr val="0069B4"/>
                </a:solidFill>
                <a:latin typeface="Arial"/>
                <a:ea typeface="Arial"/>
                <a:cs typeface="Arial"/>
                <a:sym typeface="Arial"/>
              </a:rPr>
              <a:t>      </a:t>
            </a:r>
            <a:r>
              <a:rPr b="1" i="0" lang="en" sz="4100" u="none" cap="none" strike="noStrike">
                <a:solidFill>
                  <a:srgbClr val="FF0000"/>
                </a:solidFill>
                <a:latin typeface="Arial"/>
                <a:ea typeface="Arial"/>
                <a:cs typeface="Arial"/>
                <a:sym typeface="Arial"/>
              </a:rPr>
              <a:t>≠</a:t>
            </a:r>
            <a:r>
              <a:rPr b="1" i="0" lang="en" sz="4100" u="none" cap="none" strike="noStrike">
                <a:solidFill>
                  <a:srgbClr val="0069B4"/>
                </a:solidFill>
                <a:latin typeface="Arial"/>
                <a:ea typeface="Arial"/>
                <a:cs typeface="Arial"/>
                <a:sym typeface="Arial"/>
              </a:rPr>
              <a:t>     </a:t>
            </a:r>
            <a:r>
              <a:rPr b="1" i="0" lang="en" sz="4100" u="none" cap="none" strike="noStrike">
                <a:solidFill>
                  <a:schemeClr val="accent6"/>
                </a:solidFill>
                <a:latin typeface="Arial"/>
                <a:ea typeface="Arial"/>
                <a:cs typeface="Arial"/>
                <a:sym typeface="Arial"/>
              </a:rPr>
              <a:t>tools</a:t>
            </a:r>
            <a:endParaRPr sz="1100">
              <a:solidFill>
                <a:schemeClr val="accent6"/>
              </a:solidFill>
            </a:endParaRPr>
          </a:p>
        </p:txBody>
      </p:sp>
      <p:sp>
        <p:nvSpPr>
          <p:cNvPr id="333" name="Google Shape;333;p57"/>
          <p:cNvSpPr/>
          <p:nvPr/>
        </p:nvSpPr>
        <p:spPr>
          <a:xfrm rot="5400000">
            <a:off x="3637884" y="1533155"/>
            <a:ext cx="889500" cy="2077200"/>
          </a:xfrm>
          <a:prstGeom prst="rightArrow">
            <a:avLst>
              <a:gd fmla="val 50000" name="adj1"/>
              <a:gd fmla="val 50000" name="adj2"/>
            </a:avLst>
          </a:prstGeom>
          <a:solidFill>
            <a:srgbClr val="AEABAB"/>
          </a:solidFill>
          <a:ln cap="flat" cmpd="sng" w="12700">
            <a:solidFill>
              <a:srgbClr val="D0CECE"/>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Complex Networks - Definition</a:t>
            </a:r>
            <a:endParaRPr/>
          </a:p>
        </p:txBody>
      </p:sp>
      <p:sp>
        <p:nvSpPr>
          <p:cNvPr id="339" name="Google Shape;339;p58"/>
          <p:cNvSpPr txBox="1"/>
          <p:nvPr>
            <p:ph idx="2" type="body"/>
          </p:nvPr>
        </p:nvSpPr>
        <p:spPr>
          <a:xfrm>
            <a:off x="426129" y="1315952"/>
            <a:ext cx="82290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Framework which allows us to get insight about relationships between entities in complex systems</a:t>
            </a:r>
            <a:endParaRPr/>
          </a:p>
          <a:p>
            <a:pPr indent="0" lvl="0" marL="0" rtl="0" algn="l">
              <a:lnSpc>
                <a:spcPct val="90000"/>
              </a:lnSpc>
              <a:spcBef>
                <a:spcPts val="800"/>
              </a:spcBef>
              <a:spcAft>
                <a:spcPts val="0"/>
              </a:spcAft>
              <a:buClr>
                <a:schemeClr val="dk1"/>
              </a:buClr>
              <a:buSzPts val="2100"/>
              <a:buNone/>
            </a:pPr>
            <a:r>
              <a:t/>
            </a:r>
            <a:endParaRPr/>
          </a:p>
          <a:p>
            <a:pPr indent="-171450" lvl="0" marL="177800" rtl="0" algn="l">
              <a:lnSpc>
                <a:spcPct val="90000"/>
              </a:lnSpc>
              <a:spcBef>
                <a:spcPts val="800"/>
              </a:spcBef>
              <a:spcAft>
                <a:spcPts val="0"/>
              </a:spcAft>
              <a:buClr>
                <a:schemeClr val="dk1"/>
              </a:buClr>
              <a:buSzPts val="2100"/>
              <a:buChar char="●"/>
            </a:pPr>
            <a:r>
              <a:rPr lang="en"/>
              <a:t>Nodes and Links</a:t>
            </a:r>
            <a:endParaRPr/>
          </a:p>
          <a:p>
            <a:pPr indent="-177800" lvl="1" marL="520700" rtl="0" algn="l">
              <a:lnSpc>
                <a:spcPct val="90000"/>
              </a:lnSpc>
              <a:spcBef>
                <a:spcPts val="400"/>
              </a:spcBef>
              <a:spcAft>
                <a:spcPts val="0"/>
              </a:spcAft>
              <a:buClr>
                <a:schemeClr val="dk1"/>
              </a:buClr>
              <a:buSzPts val="1800"/>
              <a:buChar char="○"/>
            </a:pPr>
            <a:r>
              <a:rPr lang="en"/>
              <a:t>People and relationships</a:t>
            </a:r>
            <a:endParaRPr/>
          </a:p>
          <a:p>
            <a:pPr indent="-177800" lvl="1" marL="520700" rtl="0" algn="l">
              <a:lnSpc>
                <a:spcPct val="90000"/>
              </a:lnSpc>
              <a:spcBef>
                <a:spcPts val="400"/>
              </a:spcBef>
              <a:spcAft>
                <a:spcPts val="0"/>
              </a:spcAft>
              <a:buClr>
                <a:schemeClr val="dk1"/>
              </a:buClr>
              <a:buSzPts val="1800"/>
              <a:buChar char="○"/>
            </a:pPr>
            <a:r>
              <a:rPr lang="en"/>
              <a:t>Computers and links</a:t>
            </a:r>
            <a:endParaRPr/>
          </a:p>
          <a:p>
            <a:pPr indent="-177800" lvl="1" marL="520700" rtl="0" algn="l">
              <a:lnSpc>
                <a:spcPct val="90000"/>
              </a:lnSpc>
              <a:spcBef>
                <a:spcPts val="400"/>
              </a:spcBef>
              <a:spcAft>
                <a:spcPts val="0"/>
              </a:spcAft>
              <a:buClr>
                <a:schemeClr val="dk1"/>
              </a:buClr>
              <a:buSzPts val="1800"/>
              <a:buChar char="○"/>
            </a:pPr>
            <a:r>
              <a:rPr lang="en"/>
              <a:t>Chemicals and reactions</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p:txBody>
      </p:sp>
      <p:pic>
        <p:nvPicPr>
          <p:cNvPr id="340" name="Google Shape;340;p58"/>
          <p:cNvPicPr preferRelativeResize="0"/>
          <p:nvPr/>
        </p:nvPicPr>
        <p:blipFill rotWithShape="1">
          <a:blip r:embed="rId3">
            <a:alphaModFix/>
          </a:blip>
          <a:srcRect b="0" l="0" r="0" t="0"/>
          <a:stretch/>
        </p:blipFill>
        <p:spPr>
          <a:xfrm>
            <a:off x="488769" y="2361850"/>
            <a:ext cx="8280762" cy="250780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Google’s PageRank</a:t>
            </a:r>
            <a:endParaRPr/>
          </a:p>
        </p:txBody>
      </p:sp>
      <p:sp>
        <p:nvSpPr>
          <p:cNvPr id="346" name="Google Shape;346;p59"/>
          <p:cNvSpPr txBox="1"/>
          <p:nvPr>
            <p:ph idx="2" type="body"/>
          </p:nvPr>
        </p:nvSpPr>
        <p:spPr>
          <a:xfrm>
            <a:off x="542924" y="1268016"/>
            <a:ext cx="5177700" cy="3263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rPr lang="en"/>
              <a:t>Importance of the website depends on the importance of the web sites which link to it</a:t>
            </a:r>
            <a:endParaRPr/>
          </a:p>
        </p:txBody>
      </p:sp>
      <p:pic>
        <p:nvPicPr>
          <p:cNvPr descr="PageRank | What is it and what factors influence it?" id="347" name="Google Shape;347;p59"/>
          <p:cNvPicPr preferRelativeResize="0"/>
          <p:nvPr/>
        </p:nvPicPr>
        <p:blipFill rotWithShape="1">
          <a:blip r:embed="rId3">
            <a:alphaModFix/>
          </a:blip>
          <a:srcRect b="0" l="0" r="0" t="0"/>
          <a:stretch/>
        </p:blipFill>
        <p:spPr>
          <a:xfrm>
            <a:off x="655530" y="2262188"/>
            <a:ext cx="5177790" cy="2666561"/>
          </a:xfrm>
          <a:prstGeom prst="rect">
            <a:avLst/>
          </a:prstGeom>
          <a:noFill/>
          <a:ln>
            <a:noFill/>
          </a:ln>
        </p:spPr>
      </p:pic>
      <p:pic>
        <p:nvPicPr>
          <p:cNvPr descr="What Is Google PageRank? A Guide For Searchers &amp; Webmasters" id="348" name="Google Shape;348;p59"/>
          <p:cNvPicPr preferRelativeResize="0"/>
          <p:nvPr/>
        </p:nvPicPr>
        <p:blipFill rotWithShape="1">
          <a:blip r:embed="rId4">
            <a:alphaModFix/>
          </a:blip>
          <a:srcRect b="0" l="0" r="0" t="0"/>
          <a:stretch/>
        </p:blipFill>
        <p:spPr>
          <a:xfrm>
            <a:off x="5833320" y="1345152"/>
            <a:ext cx="3026900" cy="14480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6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PageRank             vs             Strength</a:t>
            </a:r>
            <a:endParaRPr/>
          </a:p>
        </p:txBody>
      </p:sp>
      <p:pic>
        <p:nvPicPr>
          <p:cNvPr descr="Streetcar with solid fill" id="354" name="Google Shape;354;p60"/>
          <p:cNvPicPr preferRelativeResize="0"/>
          <p:nvPr/>
        </p:nvPicPr>
        <p:blipFill rotWithShape="1">
          <a:blip r:embed="rId3">
            <a:alphaModFix/>
          </a:blip>
          <a:srcRect b="0" l="0" r="0" t="0"/>
          <a:stretch/>
        </p:blipFill>
        <p:spPr>
          <a:xfrm>
            <a:off x="5787367" y="3440931"/>
            <a:ext cx="319024" cy="319024"/>
          </a:xfrm>
          <a:prstGeom prst="rect">
            <a:avLst/>
          </a:prstGeom>
          <a:noFill/>
          <a:ln>
            <a:noFill/>
          </a:ln>
        </p:spPr>
      </p:pic>
      <p:pic>
        <p:nvPicPr>
          <p:cNvPr descr="Streetcar with solid fill" id="355" name="Google Shape;355;p60"/>
          <p:cNvPicPr preferRelativeResize="0"/>
          <p:nvPr/>
        </p:nvPicPr>
        <p:blipFill rotWithShape="1">
          <a:blip r:embed="rId3">
            <a:alphaModFix/>
          </a:blip>
          <a:srcRect b="0" l="0" r="0" t="0"/>
          <a:stretch/>
        </p:blipFill>
        <p:spPr>
          <a:xfrm>
            <a:off x="6946733" y="3755340"/>
            <a:ext cx="319024" cy="319024"/>
          </a:xfrm>
          <a:prstGeom prst="rect">
            <a:avLst/>
          </a:prstGeom>
          <a:noFill/>
          <a:ln>
            <a:noFill/>
          </a:ln>
        </p:spPr>
      </p:pic>
      <p:pic>
        <p:nvPicPr>
          <p:cNvPr descr="Streetcar with solid fill" id="356" name="Google Shape;356;p60"/>
          <p:cNvPicPr preferRelativeResize="0"/>
          <p:nvPr/>
        </p:nvPicPr>
        <p:blipFill rotWithShape="1">
          <a:blip r:embed="rId3">
            <a:alphaModFix/>
          </a:blip>
          <a:srcRect b="0" l="0" r="0" t="0"/>
          <a:stretch/>
        </p:blipFill>
        <p:spPr>
          <a:xfrm>
            <a:off x="8101274" y="3436571"/>
            <a:ext cx="319024" cy="319024"/>
          </a:xfrm>
          <a:prstGeom prst="rect">
            <a:avLst/>
          </a:prstGeom>
          <a:noFill/>
          <a:ln>
            <a:noFill/>
          </a:ln>
        </p:spPr>
      </p:pic>
      <p:pic>
        <p:nvPicPr>
          <p:cNvPr descr="Streetcar with solid fill" id="357" name="Google Shape;357;p60"/>
          <p:cNvPicPr preferRelativeResize="0"/>
          <p:nvPr/>
        </p:nvPicPr>
        <p:blipFill rotWithShape="1">
          <a:blip r:embed="rId4">
            <a:alphaModFix/>
          </a:blip>
          <a:srcRect b="0" l="0" r="0" t="0"/>
          <a:stretch/>
        </p:blipFill>
        <p:spPr>
          <a:xfrm>
            <a:off x="377302" y="1227224"/>
            <a:ext cx="1080023" cy="1080023"/>
          </a:xfrm>
          <a:prstGeom prst="rect">
            <a:avLst/>
          </a:prstGeom>
          <a:noFill/>
          <a:ln>
            <a:noFill/>
          </a:ln>
        </p:spPr>
      </p:pic>
      <p:pic>
        <p:nvPicPr>
          <p:cNvPr descr="Streetcar with solid fill" id="358" name="Google Shape;358;p60"/>
          <p:cNvPicPr preferRelativeResize="0"/>
          <p:nvPr/>
        </p:nvPicPr>
        <p:blipFill rotWithShape="1">
          <a:blip r:embed="rId4">
            <a:alphaModFix/>
          </a:blip>
          <a:srcRect b="0" l="0" r="0" t="0"/>
          <a:stretch/>
        </p:blipFill>
        <p:spPr>
          <a:xfrm>
            <a:off x="1499437" y="2307246"/>
            <a:ext cx="727910" cy="727910"/>
          </a:xfrm>
          <a:prstGeom prst="rect">
            <a:avLst/>
          </a:prstGeom>
          <a:noFill/>
          <a:ln>
            <a:noFill/>
          </a:ln>
        </p:spPr>
      </p:pic>
      <p:pic>
        <p:nvPicPr>
          <p:cNvPr descr="Streetcar with solid fill" id="359" name="Google Shape;359;p60"/>
          <p:cNvPicPr preferRelativeResize="0"/>
          <p:nvPr/>
        </p:nvPicPr>
        <p:blipFill rotWithShape="1">
          <a:blip r:embed="rId5">
            <a:alphaModFix/>
          </a:blip>
          <a:srcRect b="0" l="0" r="0" t="0"/>
          <a:stretch/>
        </p:blipFill>
        <p:spPr>
          <a:xfrm>
            <a:off x="2319598" y="3070876"/>
            <a:ext cx="553452" cy="553452"/>
          </a:xfrm>
          <a:prstGeom prst="rect">
            <a:avLst/>
          </a:prstGeom>
          <a:noFill/>
          <a:ln>
            <a:noFill/>
          </a:ln>
        </p:spPr>
      </p:pic>
      <p:pic>
        <p:nvPicPr>
          <p:cNvPr descr="Streetcar with solid fill" id="360" name="Google Shape;360;p60"/>
          <p:cNvPicPr preferRelativeResize="0"/>
          <p:nvPr/>
        </p:nvPicPr>
        <p:blipFill rotWithShape="1">
          <a:blip r:embed="rId3">
            <a:alphaModFix/>
          </a:blip>
          <a:srcRect b="0" l="0" r="0" t="0"/>
          <a:stretch/>
        </p:blipFill>
        <p:spPr>
          <a:xfrm>
            <a:off x="3694954" y="4286516"/>
            <a:ext cx="315828" cy="315828"/>
          </a:xfrm>
          <a:prstGeom prst="rect">
            <a:avLst/>
          </a:prstGeom>
          <a:noFill/>
          <a:ln>
            <a:noFill/>
          </a:ln>
        </p:spPr>
      </p:pic>
      <p:pic>
        <p:nvPicPr>
          <p:cNvPr descr="Streetcar with solid fill" id="361" name="Google Shape;361;p60"/>
          <p:cNvPicPr preferRelativeResize="0"/>
          <p:nvPr/>
        </p:nvPicPr>
        <p:blipFill rotWithShape="1">
          <a:blip r:embed="rId3">
            <a:alphaModFix/>
          </a:blip>
          <a:srcRect b="0" l="0" r="0" t="0"/>
          <a:stretch/>
        </p:blipFill>
        <p:spPr>
          <a:xfrm>
            <a:off x="1849154" y="3754926"/>
            <a:ext cx="305427" cy="305427"/>
          </a:xfrm>
          <a:prstGeom prst="rect">
            <a:avLst/>
          </a:prstGeom>
          <a:noFill/>
          <a:ln>
            <a:noFill/>
          </a:ln>
        </p:spPr>
      </p:pic>
      <p:pic>
        <p:nvPicPr>
          <p:cNvPr descr="Streetcar with solid fill" id="362" name="Google Shape;362;p60"/>
          <p:cNvPicPr preferRelativeResize="0"/>
          <p:nvPr/>
        </p:nvPicPr>
        <p:blipFill rotWithShape="1">
          <a:blip r:embed="rId6">
            <a:alphaModFix/>
          </a:blip>
          <a:srcRect b="0" l="0" r="0" t="0"/>
          <a:stretch/>
        </p:blipFill>
        <p:spPr>
          <a:xfrm>
            <a:off x="3008552" y="3689294"/>
            <a:ext cx="464908" cy="491759"/>
          </a:xfrm>
          <a:prstGeom prst="rect">
            <a:avLst/>
          </a:prstGeom>
          <a:noFill/>
          <a:ln>
            <a:noFill/>
          </a:ln>
        </p:spPr>
      </p:pic>
      <p:pic>
        <p:nvPicPr>
          <p:cNvPr descr="Streetcar with solid fill" id="363" name="Google Shape;363;p60"/>
          <p:cNvPicPr preferRelativeResize="0"/>
          <p:nvPr/>
        </p:nvPicPr>
        <p:blipFill rotWithShape="1">
          <a:blip r:embed="rId7">
            <a:alphaModFix/>
          </a:blip>
          <a:srcRect b="0" l="0" r="0" t="0"/>
          <a:stretch/>
        </p:blipFill>
        <p:spPr>
          <a:xfrm>
            <a:off x="6808369" y="1866399"/>
            <a:ext cx="553452" cy="553452"/>
          </a:xfrm>
          <a:prstGeom prst="rect">
            <a:avLst/>
          </a:prstGeom>
          <a:noFill/>
          <a:ln>
            <a:noFill/>
          </a:ln>
        </p:spPr>
      </p:pic>
      <p:cxnSp>
        <p:nvCxnSpPr>
          <p:cNvPr id="364" name="Google Shape;364;p60"/>
          <p:cNvCxnSpPr/>
          <p:nvPr/>
        </p:nvCxnSpPr>
        <p:spPr>
          <a:xfrm rot="10800000">
            <a:off x="7361674" y="2453211"/>
            <a:ext cx="786900" cy="947400"/>
          </a:xfrm>
          <a:prstGeom prst="straightConnector1">
            <a:avLst/>
          </a:prstGeom>
          <a:noFill/>
          <a:ln cap="flat" cmpd="sng" w="28575">
            <a:solidFill>
              <a:srgbClr val="7F7F7F"/>
            </a:solidFill>
            <a:prstDash val="solid"/>
            <a:miter lim="8000"/>
            <a:headEnd len="sm" w="sm" type="none"/>
            <a:tailEnd len="med" w="med" type="triangle"/>
          </a:ln>
        </p:spPr>
      </p:cxnSp>
      <p:cxnSp>
        <p:nvCxnSpPr>
          <p:cNvPr id="365" name="Google Shape;365;p60"/>
          <p:cNvCxnSpPr/>
          <p:nvPr/>
        </p:nvCxnSpPr>
        <p:spPr>
          <a:xfrm rot="10800000">
            <a:off x="2095642" y="2863776"/>
            <a:ext cx="336000" cy="283800"/>
          </a:xfrm>
          <a:prstGeom prst="straightConnector1">
            <a:avLst/>
          </a:prstGeom>
          <a:noFill/>
          <a:ln cap="flat" cmpd="sng" w="28575">
            <a:solidFill>
              <a:srgbClr val="7F7F7F"/>
            </a:solidFill>
            <a:prstDash val="solid"/>
            <a:miter lim="8000"/>
            <a:headEnd len="sm" w="sm" type="none"/>
            <a:tailEnd len="med" w="med" type="triangle"/>
          </a:ln>
        </p:spPr>
      </p:cxnSp>
      <p:cxnSp>
        <p:nvCxnSpPr>
          <p:cNvPr id="366" name="Google Shape;366;p60"/>
          <p:cNvCxnSpPr/>
          <p:nvPr/>
        </p:nvCxnSpPr>
        <p:spPr>
          <a:xfrm rot="10800000">
            <a:off x="2793194" y="3493831"/>
            <a:ext cx="288300" cy="213300"/>
          </a:xfrm>
          <a:prstGeom prst="straightConnector1">
            <a:avLst/>
          </a:prstGeom>
          <a:noFill/>
          <a:ln cap="flat" cmpd="sng" w="28575">
            <a:solidFill>
              <a:srgbClr val="7F7F7F"/>
            </a:solidFill>
            <a:prstDash val="solid"/>
            <a:miter lim="8000"/>
            <a:headEnd len="sm" w="sm" type="none"/>
            <a:tailEnd len="med" w="med" type="triangle"/>
          </a:ln>
        </p:spPr>
      </p:cxnSp>
      <p:cxnSp>
        <p:nvCxnSpPr>
          <p:cNvPr id="367" name="Google Shape;367;p60"/>
          <p:cNvCxnSpPr/>
          <p:nvPr/>
        </p:nvCxnSpPr>
        <p:spPr>
          <a:xfrm rot="10800000">
            <a:off x="3424220" y="4020068"/>
            <a:ext cx="333900" cy="251400"/>
          </a:xfrm>
          <a:prstGeom prst="straightConnector1">
            <a:avLst/>
          </a:prstGeom>
          <a:noFill/>
          <a:ln cap="flat" cmpd="sng" w="28575">
            <a:solidFill>
              <a:srgbClr val="7F7F7F"/>
            </a:solidFill>
            <a:prstDash val="solid"/>
            <a:miter lim="8000"/>
            <a:headEnd len="sm" w="sm" type="none"/>
            <a:tailEnd len="med" w="med" type="triangle"/>
          </a:ln>
        </p:spPr>
      </p:cxnSp>
      <p:cxnSp>
        <p:nvCxnSpPr>
          <p:cNvPr id="368" name="Google Shape;368;p60"/>
          <p:cNvCxnSpPr/>
          <p:nvPr/>
        </p:nvCxnSpPr>
        <p:spPr>
          <a:xfrm flipH="1" rot="10800000">
            <a:off x="2094468" y="3476546"/>
            <a:ext cx="290700" cy="237300"/>
          </a:xfrm>
          <a:prstGeom prst="straightConnector1">
            <a:avLst/>
          </a:prstGeom>
          <a:noFill/>
          <a:ln cap="flat" cmpd="sng" w="28575">
            <a:solidFill>
              <a:srgbClr val="7F7F7F"/>
            </a:solidFill>
            <a:prstDash val="solid"/>
            <a:miter lim="8000"/>
            <a:headEnd len="sm" w="sm" type="none"/>
            <a:tailEnd len="med" w="med" type="triangle"/>
          </a:ln>
        </p:spPr>
      </p:cxnSp>
      <p:cxnSp>
        <p:nvCxnSpPr>
          <p:cNvPr id="369" name="Google Shape;369;p60"/>
          <p:cNvCxnSpPr/>
          <p:nvPr/>
        </p:nvCxnSpPr>
        <p:spPr>
          <a:xfrm flipH="1" rot="10800000">
            <a:off x="6082058" y="2453211"/>
            <a:ext cx="726300" cy="947400"/>
          </a:xfrm>
          <a:prstGeom prst="straightConnector1">
            <a:avLst/>
          </a:prstGeom>
          <a:noFill/>
          <a:ln cap="flat" cmpd="sng" w="28575">
            <a:solidFill>
              <a:srgbClr val="7F7F7F"/>
            </a:solidFill>
            <a:prstDash val="solid"/>
            <a:miter lim="8000"/>
            <a:headEnd len="sm" w="sm" type="none"/>
            <a:tailEnd len="med" w="med" type="triangle"/>
          </a:ln>
        </p:spPr>
      </p:cxnSp>
      <p:cxnSp>
        <p:nvCxnSpPr>
          <p:cNvPr id="370" name="Google Shape;370;p60"/>
          <p:cNvCxnSpPr/>
          <p:nvPr/>
        </p:nvCxnSpPr>
        <p:spPr>
          <a:xfrm rot="10800000">
            <a:off x="1272195" y="2102566"/>
            <a:ext cx="401700" cy="317100"/>
          </a:xfrm>
          <a:prstGeom prst="straightConnector1">
            <a:avLst/>
          </a:prstGeom>
          <a:noFill/>
          <a:ln cap="flat" cmpd="sng" w="28575">
            <a:solidFill>
              <a:srgbClr val="7F7F7F"/>
            </a:solidFill>
            <a:prstDash val="solid"/>
            <a:miter lim="8000"/>
            <a:headEnd len="sm" w="sm" type="none"/>
            <a:tailEnd len="med" w="med" type="triangle"/>
          </a:ln>
        </p:spPr>
      </p:cxnSp>
      <p:cxnSp>
        <p:nvCxnSpPr>
          <p:cNvPr id="371" name="Google Shape;371;p60"/>
          <p:cNvCxnSpPr>
            <a:stCxn id="355" idx="0"/>
          </p:cNvCxnSpPr>
          <p:nvPr/>
        </p:nvCxnSpPr>
        <p:spPr>
          <a:xfrm rot="10800000">
            <a:off x="7106245" y="2571840"/>
            <a:ext cx="0" cy="1183500"/>
          </a:xfrm>
          <a:prstGeom prst="straightConnector1">
            <a:avLst/>
          </a:prstGeom>
          <a:noFill/>
          <a:ln cap="flat" cmpd="sng" w="28575">
            <a:solidFill>
              <a:srgbClr val="7F7F7F"/>
            </a:solidFill>
            <a:prstDash val="solid"/>
            <a:miter lim="8000"/>
            <a:headEnd len="sm" w="sm"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6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POC: Three networks</a:t>
            </a:r>
            <a:endParaRPr/>
          </a:p>
        </p:txBody>
      </p:sp>
      <p:sp>
        <p:nvSpPr>
          <p:cNvPr id="377" name="Google Shape;377;p61"/>
          <p:cNvSpPr txBox="1"/>
          <p:nvPr>
            <p:ph idx="1" type="body"/>
          </p:nvPr>
        </p:nvSpPr>
        <p:spPr>
          <a:xfrm>
            <a:off x="628650" y="1369219"/>
            <a:ext cx="55293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Train network</a:t>
            </a:r>
            <a:endParaRPr/>
          </a:p>
          <a:p>
            <a:pPr indent="-38100" lvl="0" marL="177800" rtl="0" algn="l">
              <a:lnSpc>
                <a:spcPct val="90000"/>
              </a:lnSpc>
              <a:spcBef>
                <a:spcPts val="800"/>
              </a:spcBef>
              <a:spcAft>
                <a:spcPts val="0"/>
              </a:spcAft>
              <a:buClr>
                <a:schemeClr val="dk1"/>
              </a:buClr>
              <a:buSzPts val="2100"/>
              <a:buNone/>
            </a:pPr>
            <a:r>
              <a:t/>
            </a:r>
            <a:endParaRPr/>
          </a:p>
          <a:p>
            <a:pPr indent="-171450" lvl="0" marL="177800" rtl="0" algn="l">
              <a:lnSpc>
                <a:spcPct val="90000"/>
              </a:lnSpc>
              <a:spcBef>
                <a:spcPts val="800"/>
              </a:spcBef>
              <a:spcAft>
                <a:spcPts val="0"/>
              </a:spcAft>
              <a:buClr>
                <a:schemeClr val="dk1"/>
              </a:buClr>
              <a:buSzPts val="2100"/>
              <a:buChar char="●"/>
            </a:pPr>
            <a:r>
              <a:rPr lang="en"/>
              <a:t>Train number network (aggregated)</a:t>
            </a:r>
            <a:endParaRPr/>
          </a:p>
          <a:p>
            <a:pPr indent="0" lvl="0" marL="0" rtl="0" algn="l">
              <a:lnSpc>
                <a:spcPct val="90000"/>
              </a:lnSpc>
              <a:spcBef>
                <a:spcPts val="800"/>
              </a:spcBef>
              <a:spcAft>
                <a:spcPts val="0"/>
              </a:spcAft>
              <a:buClr>
                <a:schemeClr val="dk1"/>
              </a:buClr>
              <a:buSzPts val="2100"/>
              <a:buNone/>
            </a:pPr>
            <a:r>
              <a:t/>
            </a:r>
            <a:endParaRPr/>
          </a:p>
          <a:p>
            <a:pPr indent="-171450" lvl="0" marL="177800" rtl="0" algn="l">
              <a:lnSpc>
                <a:spcPct val="90000"/>
              </a:lnSpc>
              <a:spcBef>
                <a:spcPts val="800"/>
              </a:spcBef>
              <a:spcAft>
                <a:spcPts val="0"/>
              </a:spcAft>
              <a:buClr>
                <a:schemeClr val="dk1"/>
              </a:buClr>
              <a:buSzPts val="2100"/>
              <a:buChar char="●"/>
            </a:pPr>
            <a:r>
              <a:rPr lang="en"/>
              <a:t>Ptcar (</a:t>
            </a:r>
            <a:r>
              <a:rPr b="0" i="0" lang="en">
                <a:solidFill>
                  <a:srgbClr val="000000"/>
                </a:solidFill>
              </a:rPr>
              <a:t>Point caractéristique</a:t>
            </a:r>
            <a:r>
              <a:rPr lang="en"/>
              <a:t>) network (aggregated)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4"/>
          <p:cNvSpPr txBox="1"/>
          <p:nvPr>
            <p:ph type="title"/>
          </p:nvPr>
        </p:nvSpPr>
        <p:spPr>
          <a:xfrm>
            <a:off x="1096953" y="4491850"/>
            <a:ext cx="8282100" cy="6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30"/>
              <a:t>Once upon a time in Petnica Science Center…</a:t>
            </a:r>
            <a:endParaRPr sz="2930"/>
          </a:p>
        </p:txBody>
      </p:sp>
      <p:pic>
        <p:nvPicPr>
          <p:cNvPr id="211" name="Google Shape;211;p44"/>
          <p:cNvPicPr preferRelativeResize="0"/>
          <p:nvPr/>
        </p:nvPicPr>
        <p:blipFill>
          <a:blip r:embed="rId3">
            <a:alphaModFix/>
          </a:blip>
          <a:stretch>
            <a:fillRect/>
          </a:stretch>
        </p:blipFill>
        <p:spPr>
          <a:xfrm>
            <a:off x="1217187" y="78525"/>
            <a:ext cx="6559425" cy="4372950"/>
          </a:xfrm>
          <a:prstGeom prst="rect">
            <a:avLst/>
          </a:prstGeom>
          <a:noFill/>
          <a:ln>
            <a:noFill/>
          </a:ln>
        </p:spPr>
      </p:pic>
      <p:pic>
        <p:nvPicPr>
          <p:cNvPr id="212" name="Google Shape;212;p44"/>
          <p:cNvPicPr preferRelativeResize="0"/>
          <p:nvPr/>
        </p:nvPicPr>
        <p:blipFill>
          <a:blip r:embed="rId4">
            <a:alphaModFix/>
          </a:blip>
          <a:stretch>
            <a:fillRect/>
          </a:stretch>
        </p:blipFill>
        <p:spPr>
          <a:xfrm>
            <a:off x="27047" y="4378450"/>
            <a:ext cx="782775" cy="796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descr="Streetcar with solid fill" id="382" name="Google Shape;382;p62"/>
          <p:cNvPicPr preferRelativeResize="0"/>
          <p:nvPr/>
        </p:nvPicPr>
        <p:blipFill rotWithShape="1">
          <a:blip r:embed="rId3">
            <a:alphaModFix/>
          </a:blip>
          <a:srcRect b="0" l="0" r="0" t="0"/>
          <a:stretch/>
        </p:blipFill>
        <p:spPr>
          <a:xfrm>
            <a:off x="3353497" y="2235193"/>
            <a:ext cx="1702969" cy="1702969"/>
          </a:xfrm>
          <a:prstGeom prst="rect">
            <a:avLst/>
          </a:prstGeom>
          <a:noFill/>
          <a:ln>
            <a:noFill/>
          </a:ln>
        </p:spPr>
      </p:pic>
      <p:pic>
        <p:nvPicPr>
          <p:cNvPr descr="Streetcar with solid fill" id="383" name="Google Shape;383;p62"/>
          <p:cNvPicPr preferRelativeResize="0"/>
          <p:nvPr/>
        </p:nvPicPr>
        <p:blipFill rotWithShape="1">
          <a:blip r:embed="rId3">
            <a:alphaModFix/>
          </a:blip>
          <a:srcRect b="0" l="0" r="0" t="0"/>
          <a:stretch/>
        </p:blipFill>
        <p:spPr>
          <a:xfrm>
            <a:off x="228099" y="2235193"/>
            <a:ext cx="1702969" cy="1702969"/>
          </a:xfrm>
          <a:prstGeom prst="rect">
            <a:avLst/>
          </a:prstGeom>
          <a:noFill/>
          <a:ln>
            <a:noFill/>
          </a:ln>
        </p:spPr>
      </p:pic>
      <p:sp>
        <p:nvSpPr>
          <p:cNvPr id="384" name="Google Shape;384;p62"/>
          <p:cNvSpPr txBox="1"/>
          <p:nvPr>
            <p:ph type="title"/>
          </p:nvPr>
        </p:nvSpPr>
        <p:spPr>
          <a:xfrm>
            <a:off x="476250" y="480617"/>
            <a:ext cx="7674900" cy="741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4100"/>
              <a:buFont typeface="Arial"/>
              <a:buNone/>
            </a:pPr>
            <a:r>
              <a:rPr lang="en" sz="4100"/>
              <a:t>Train network</a:t>
            </a:r>
            <a:endParaRPr sz="4100"/>
          </a:p>
        </p:txBody>
      </p:sp>
      <p:sp>
        <p:nvSpPr>
          <p:cNvPr id="385" name="Google Shape;385;p62"/>
          <p:cNvSpPr txBox="1"/>
          <p:nvPr>
            <p:ph idx="1" type="body"/>
          </p:nvPr>
        </p:nvSpPr>
        <p:spPr>
          <a:xfrm>
            <a:off x="333627" y="1294049"/>
            <a:ext cx="7674900" cy="3411900"/>
          </a:xfrm>
          <a:prstGeom prst="rect">
            <a:avLst/>
          </a:prstGeom>
          <a:noFill/>
          <a:ln>
            <a:noFill/>
          </a:ln>
        </p:spPr>
        <p:txBody>
          <a:bodyPr anchorCtr="0" anchor="t" bIns="34275" lIns="68575" spcFirstLastPara="1" rIns="68575" wrap="square" tIns="34275">
            <a:normAutofit/>
          </a:bodyPr>
          <a:lstStyle/>
          <a:p>
            <a:pPr indent="-114300" lvl="0" marL="114300" rtl="0" algn="l">
              <a:lnSpc>
                <a:spcPct val="90000"/>
              </a:lnSpc>
              <a:spcBef>
                <a:spcPts val="0"/>
              </a:spcBef>
              <a:spcAft>
                <a:spcPts val="0"/>
              </a:spcAft>
              <a:buClr>
                <a:schemeClr val="dk1"/>
              </a:buClr>
              <a:buSzPts val="1400"/>
              <a:buChar char="●"/>
            </a:pPr>
            <a:r>
              <a:rPr lang="en" sz="1400">
                <a:solidFill>
                  <a:schemeClr val="dk1"/>
                </a:solidFill>
                <a:latin typeface="Arial"/>
                <a:ea typeface="Arial"/>
                <a:cs typeface="Arial"/>
                <a:sym typeface="Arial"/>
              </a:rPr>
              <a:t>Nodes: Trains</a:t>
            </a:r>
            <a:endParaRPr/>
          </a:p>
          <a:p>
            <a:pPr indent="-114300" lvl="0" marL="114300" rtl="0" algn="l">
              <a:lnSpc>
                <a:spcPct val="90000"/>
              </a:lnSpc>
              <a:spcBef>
                <a:spcPts val="500"/>
              </a:spcBef>
              <a:spcAft>
                <a:spcPts val="0"/>
              </a:spcAft>
              <a:buClr>
                <a:schemeClr val="dk1"/>
              </a:buClr>
              <a:buSzPts val="1400"/>
              <a:buChar char="●"/>
            </a:pPr>
            <a:r>
              <a:rPr lang="en" sz="1400">
                <a:solidFill>
                  <a:schemeClr val="dk1"/>
                </a:solidFill>
                <a:latin typeface="Arial"/>
                <a:ea typeface="Arial"/>
                <a:cs typeface="Arial"/>
                <a:sym typeface="Arial"/>
              </a:rPr>
              <a:t>Links: target train made source train late </a:t>
            </a:r>
            <a:endParaRPr/>
          </a:p>
          <a:p>
            <a:pPr indent="-120650" lvl="1" marL="457200" rtl="0" algn="l">
              <a:lnSpc>
                <a:spcPct val="90000"/>
              </a:lnSpc>
              <a:spcBef>
                <a:spcPts val="500"/>
              </a:spcBef>
              <a:spcAft>
                <a:spcPts val="0"/>
              </a:spcAft>
              <a:buClr>
                <a:schemeClr val="dk1"/>
              </a:buClr>
              <a:buSzPts val="1100"/>
              <a:buChar char="○"/>
            </a:pPr>
            <a:r>
              <a:rPr lang="en" sz="1100"/>
              <a:t>source:</a:t>
            </a:r>
            <a:r>
              <a:rPr lang="en" sz="1100">
                <a:solidFill>
                  <a:schemeClr val="dk1"/>
                </a:solidFill>
                <a:latin typeface="Arial"/>
                <a:ea typeface="Arial"/>
                <a:cs typeface="Arial"/>
                <a:sym typeface="Arial"/>
              </a:rPr>
              <a:t> justification table</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rgbClr val="7F7F7F"/>
              </a:buClr>
              <a:buSzPts val="2100"/>
              <a:buNone/>
            </a:pPr>
            <a:r>
              <a:rPr lang="en">
                <a:solidFill>
                  <a:srgbClr val="7F7F7F"/>
                </a:solidFill>
              </a:rPr>
              <a:t> </a:t>
            </a:r>
            <a:endParaRPr/>
          </a:p>
          <a:p>
            <a:pPr indent="-171450" lvl="0" marL="177800" rtl="0" algn="l">
              <a:lnSpc>
                <a:spcPct val="90000"/>
              </a:lnSpc>
              <a:spcBef>
                <a:spcPts val="800"/>
              </a:spcBef>
              <a:spcAft>
                <a:spcPts val="0"/>
              </a:spcAft>
              <a:buClr>
                <a:srgbClr val="7F7F7F"/>
              </a:buClr>
              <a:buSzPts val="2100"/>
              <a:buFont typeface="Noto Sans Symbols"/>
              <a:buChar char="⮚"/>
            </a:pPr>
            <a:r>
              <a:rPr b="1" lang="en">
                <a:solidFill>
                  <a:srgbClr val="7F7F7F"/>
                </a:solidFill>
              </a:rPr>
              <a:t>Direct impact is poor predictor of total influence!</a:t>
            </a:r>
            <a:endParaRPr/>
          </a:p>
        </p:txBody>
      </p:sp>
      <p:cxnSp>
        <p:nvCxnSpPr>
          <p:cNvPr id="386" name="Google Shape;386;p62"/>
          <p:cNvCxnSpPr/>
          <p:nvPr/>
        </p:nvCxnSpPr>
        <p:spPr>
          <a:xfrm>
            <a:off x="1608844" y="3119989"/>
            <a:ext cx="2086500" cy="0"/>
          </a:xfrm>
          <a:prstGeom prst="straightConnector1">
            <a:avLst/>
          </a:prstGeom>
          <a:noFill/>
          <a:ln cap="flat" cmpd="sng" w="53975">
            <a:solidFill>
              <a:schemeClr val="accent3"/>
            </a:solidFill>
            <a:prstDash val="solid"/>
            <a:miter lim="8000"/>
            <a:headEnd len="sm" w="sm" type="oval"/>
            <a:tailEnd len="med" w="med" type="triangle"/>
          </a:ln>
        </p:spPr>
      </p:cxnSp>
      <p:sp>
        <p:nvSpPr>
          <p:cNvPr id="387" name="Google Shape;387;p62"/>
          <p:cNvSpPr txBox="1"/>
          <p:nvPr/>
        </p:nvSpPr>
        <p:spPr>
          <a:xfrm>
            <a:off x="712566" y="3144191"/>
            <a:ext cx="734100" cy="410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rgbClr val="222A35"/>
                </a:solidFill>
                <a:latin typeface="Arial"/>
                <a:ea typeface="Arial"/>
                <a:cs typeface="Arial"/>
                <a:sym typeface="Arial"/>
              </a:rPr>
              <a:t>impacted</a:t>
            </a:r>
            <a:endParaRPr sz="1100"/>
          </a:p>
          <a:p>
            <a:pPr indent="0" lvl="0" marL="0" marR="0" rtl="0" algn="ctr">
              <a:spcBef>
                <a:spcPts val="500"/>
              </a:spcBef>
              <a:spcAft>
                <a:spcPts val="0"/>
              </a:spcAft>
              <a:buNone/>
            </a:pPr>
            <a:r>
              <a:rPr lang="en" sz="900">
                <a:solidFill>
                  <a:srgbClr val="222A35"/>
                </a:solidFill>
                <a:latin typeface="Arial"/>
                <a:ea typeface="Arial"/>
                <a:cs typeface="Arial"/>
                <a:sym typeface="Arial"/>
              </a:rPr>
              <a:t>train</a:t>
            </a:r>
            <a:endParaRPr sz="1400">
              <a:solidFill>
                <a:srgbClr val="222A35"/>
              </a:solidFill>
              <a:latin typeface="Arial"/>
              <a:ea typeface="Arial"/>
              <a:cs typeface="Arial"/>
              <a:sym typeface="Arial"/>
            </a:endParaRPr>
          </a:p>
        </p:txBody>
      </p:sp>
      <p:pic>
        <p:nvPicPr>
          <p:cNvPr descr="A picture containing text, screenshot, diagram, line&#10;&#10;Description automatically generated" id="388" name="Google Shape;388;p62"/>
          <p:cNvPicPr preferRelativeResize="0"/>
          <p:nvPr/>
        </p:nvPicPr>
        <p:blipFill rotWithShape="1">
          <a:blip r:embed="rId4">
            <a:alphaModFix/>
          </a:blip>
          <a:srcRect b="0" l="0" r="0" t="0"/>
          <a:stretch/>
        </p:blipFill>
        <p:spPr>
          <a:xfrm>
            <a:off x="5192280" y="1325994"/>
            <a:ext cx="3638094" cy="2704762"/>
          </a:xfrm>
          <a:prstGeom prst="rect">
            <a:avLst/>
          </a:prstGeom>
          <a:noFill/>
          <a:ln>
            <a:noFill/>
          </a:ln>
        </p:spPr>
      </p:pic>
      <p:sp>
        <p:nvSpPr>
          <p:cNvPr id="389" name="Google Shape;389;p62"/>
          <p:cNvSpPr txBox="1"/>
          <p:nvPr/>
        </p:nvSpPr>
        <p:spPr>
          <a:xfrm>
            <a:off x="3837965" y="3144191"/>
            <a:ext cx="734100" cy="410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rgbClr val="222A35"/>
                </a:solidFill>
                <a:latin typeface="Arial"/>
                <a:ea typeface="Arial"/>
                <a:cs typeface="Arial"/>
                <a:sym typeface="Arial"/>
              </a:rPr>
              <a:t>originator</a:t>
            </a:r>
            <a:endParaRPr sz="900">
              <a:solidFill>
                <a:srgbClr val="222A35"/>
              </a:solidFill>
              <a:latin typeface="Arial"/>
              <a:ea typeface="Arial"/>
              <a:cs typeface="Arial"/>
              <a:sym typeface="Arial"/>
            </a:endParaRPr>
          </a:p>
          <a:p>
            <a:pPr indent="0" lvl="0" marL="0" marR="0" rtl="0" algn="ctr">
              <a:spcBef>
                <a:spcPts val="500"/>
              </a:spcBef>
              <a:spcAft>
                <a:spcPts val="0"/>
              </a:spcAft>
              <a:buNone/>
            </a:pPr>
            <a:r>
              <a:rPr lang="en" sz="900">
                <a:solidFill>
                  <a:srgbClr val="222A35"/>
                </a:solidFill>
                <a:latin typeface="Arial"/>
                <a:ea typeface="Arial"/>
                <a:cs typeface="Arial"/>
                <a:sym typeface="Arial"/>
              </a:rPr>
              <a:t>train</a:t>
            </a:r>
            <a:endParaRPr sz="1400">
              <a:solidFill>
                <a:srgbClr val="222A35"/>
              </a:solidFill>
              <a:latin typeface="Arial"/>
              <a:ea typeface="Arial"/>
              <a:cs typeface="Arial"/>
              <a:sym typeface="Arial"/>
            </a:endParaRPr>
          </a:p>
        </p:txBody>
      </p:sp>
      <p:sp>
        <p:nvSpPr>
          <p:cNvPr id="390" name="Google Shape;390;p62"/>
          <p:cNvSpPr txBox="1"/>
          <p:nvPr/>
        </p:nvSpPr>
        <p:spPr>
          <a:xfrm>
            <a:off x="5568046" y="3799157"/>
            <a:ext cx="3159000" cy="3771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100">
                <a:solidFill>
                  <a:schemeClr val="dk1"/>
                </a:solidFill>
                <a:latin typeface="Arial"/>
                <a:ea typeface="Arial"/>
                <a:cs typeface="Arial"/>
                <a:sym typeface="Arial"/>
              </a:rPr>
              <a:t>strength</a:t>
            </a:r>
            <a:r>
              <a:rPr lang="en" sz="1100">
                <a:solidFill>
                  <a:schemeClr val="dk1"/>
                </a:solidFill>
                <a:latin typeface="Arial"/>
                <a:ea typeface="Arial"/>
                <a:cs typeface="Arial"/>
                <a:sym typeface="Arial"/>
              </a:rPr>
              <a:t> </a:t>
            </a:r>
            <a:endParaRPr sz="1100"/>
          </a:p>
          <a:p>
            <a:pPr indent="0" lvl="0" marL="0" marR="0" rtl="0" algn="ctr">
              <a:spcBef>
                <a:spcPts val="0"/>
              </a:spcBef>
              <a:spcAft>
                <a:spcPts val="0"/>
              </a:spcAft>
              <a:buNone/>
            </a:pPr>
            <a:r>
              <a:rPr lang="en" sz="900">
                <a:solidFill>
                  <a:schemeClr val="dk1"/>
                </a:solidFill>
                <a:latin typeface="Arial"/>
                <a:ea typeface="Arial"/>
                <a:cs typeface="Arial"/>
                <a:sym typeface="Arial"/>
              </a:rPr>
              <a:t>number of trains which were delayed directly</a:t>
            </a:r>
            <a:endParaRPr sz="1100"/>
          </a:p>
        </p:txBody>
      </p:sp>
      <p:sp>
        <p:nvSpPr>
          <p:cNvPr id="391" name="Google Shape;391;p62"/>
          <p:cNvSpPr txBox="1"/>
          <p:nvPr/>
        </p:nvSpPr>
        <p:spPr>
          <a:xfrm rot="-5400000">
            <a:off x="3881739" y="2330807"/>
            <a:ext cx="2559600" cy="3771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100">
                <a:solidFill>
                  <a:schemeClr val="dk1"/>
                </a:solidFill>
                <a:latin typeface="Arial"/>
                <a:ea typeface="Arial"/>
                <a:cs typeface="Arial"/>
                <a:sym typeface="Arial"/>
              </a:rPr>
              <a:t>PageRank </a:t>
            </a:r>
            <a:endParaRPr sz="1100"/>
          </a:p>
          <a:p>
            <a:pPr indent="0" lvl="0" marL="0" marR="0" rtl="0" algn="ctr">
              <a:spcBef>
                <a:spcPts val="0"/>
              </a:spcBef>
              <a:spcAft>
                <a:spcPts val="0"/>
              </a:spcAft>
              <a:buNone/>
            </a:pPr>
            <a:r>
              <a:rPr lang="en" sz="900">
                <a:solidFill>
                  <a:schemeClr val="dk1"/>
                </a:solidFill>
                <a:latin typeface="Arial"/>
                <a:ea typeface="Arial"/>
                <a:cs typeface="Arial"/>
                <a:sym typeface="Arial"/>
              </a:rPr>
              <a:t>fraction of trains delayed in the whole network</a:t>
            </a:r>
            <a:endParaRPr sz="1100"/>
          </a:p>
        </p:txBody>
      </p:sp>
      <p:pic>
        <p:nvPicPr>
          <p:cNvPr descr="Streetcar with solid fill" id="392" name="Google Shape;392;p62"/>
          <p:cNvPicPr preferRelativeResize="0"/>
          <p:nvPr/>
        </p:nvPicPr>
        <p:blipFill rotWithShape="1">
          <a:blip r:embed="rId5">
            <a:alphaModFix/>
          </a:blip>
          <a:srcRect b="0" l="0" r="0" t="0"/>
          <a:stretch/>
        </p:blipFill>
        <p:spPr>
          <a:xfrm>
            <a:off x="8227687" y="1080967"/>
            <a:ext cx="402896" cy="426165"/>
          </a:xfrm>
          <a:prstGeom prst="rect">
            <a:avLst/>
          </a:prstGeom>
          <a:noFill/>
          <a:ln>
            <a:noFill/>
          </a:ln>
        </p:spPr>
      </p:pic>
      <p:cxnSp>
        <p:nvCxnSpPr>
          <p:cNvPr id="393" name="Google Shape;393;p62"/>
          <p:cNvCxnSpPr/>
          <p:nvPr/>
        </p:nvCxnSpPr>
        <p:spPr>
          <a:xfrm flipH="1">
            <a:off x="7147472" y="1325994"/>
            <a:ext cx="1167900" cy="839400"/>
          </a:xfrm>
          <a:prstGeom prst="straightConnector1">
            <a:avLst/>
          </a:prstGeom>
          <a:noFill/>
          <a:ln cap="flat" cmpd="sng" w="19050">
            <a:solidFill>
              <a:schemeClr val="accent3"/>
            </a:solidFill>
            <a:prstDash val="solid"/>
            <a:miter lim="8000"/>
            <a:headEnd len="sm" w="sm"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3"/>
          <p:cNvSpPr txBox="1"/>
          <p:nvPr>
            <p:ph type="title"/>
          </p:nvPr>
        </p:nvSpPr>
        <p:spPr>
          <a:xfrm>
            <a:off x="457200" y="938213"/>
            <a:ext cx="2164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NETWOK</a:t>
            </a:r>
            <a:endParaRPr/>
          </a:p>
        </p:txBody>
      </p:sp>
      <p:pic>
        <p:nvPicPr>
          <p:cNvPr descr="A picture containing darkness, black, night&#10;&#10;Description automatically generated" id="399" name="Google Shape;399;p63"/>
          <p:cNvPicPr preferRelativeResize="0"/>
          <p:nvPr>
            <p:ph idx="1" type="body"/>
          </p:nvPr>
        </p:nvPicPr>
        <p:blipFill rotWithShape="1">
          <a:blip r:embed="rId3">
            <a:alphaModFix/>
          </a:blip>
          <a:srcRect b="0" l="0" r="0" t="0"/>
          <a:stretch/>
        </p:blipFill>
        <p:spPr>
          <a:xfrm>
            <a:off x="0" y="0"/>
            <a:ext cx="6922200" cy="6492300"/>
          </a:xfrm>
          <a:prstGeom prst="rect">
            <a:avLst/>
          </a:prstGeom>
          <a:solidFill>
            <a:srgbClr val="1F3864"/>
          </a:solidFill>
          <a:ln>
            <a:noFill/>
          </a:ln>
        </p:spPr>
      </p:pic>
      <p:sp>
        <p:nvSpPr>
          <p:cNvPr id="400" name="Google Shape;400;p63"/>
          <p:cNvSpPr txBox="1"/>
          <p:nvPr/>
        </p:nvSpPr>
        <p:spPr>
          <a:xfrm>
            <a:off x="7272338" y="1454780"/>
            <a:ext cx="18717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Train network</a:t>
            </a:r>
            <a:endParaRPr sz="1100"/>
          </a:p>
          <a:p>
            <a:pPr indent="0" lvl="0" marL="0" marR="0" rtl="0" algn="l">
              <a:spcBef>
                <a:spcPts val="0"/>
              </a:spcBef>
              <a:spcAft>
                <a:spcPts val="0"/>
              </a:spcAft>
              <a:buNone/>
            </a:pPr>
            <a:r>
              <a:rPr lang="en" sz="1400">
                <a:solidFill>
                  <a:schemeClr val="dk1"/>
                </a:solidFill>
                <a:latin typeface="Arial"/>
                <a:ea typeface="Arial"/>
                <a:cs typeface="Arial"/>
                <a:sym typeface="Arial"/>
              </a:rPr>
              <a:t>January 2</a:t>
            </a:r>
            <a:r>
              <a:rPr baseline="30000" lang="en" sz="1400">
                <a:solidFill>
                  <a:schemeClr val="dk1"/>
                </a:solidFill>
                <a:latin typeface="Arial"/>
                <a:ea typeface="Arial"/>
                <a:cs typeface="Arial"/>
                <a:sym typeface="Arial"/>
              </a:rPr>
              <a:t>nd</a:t>
            </a:r>
            <a:r>
              <a:rPr lang="en" sz="1400">
                <a:solidFill>
                  <a:schemeClr val="dk1"/>
                </a:solidFill>
                <a:latin typeface="Arial"/>
                <a:ea typeface="Arial"/>
                <a:cs typeface="Arial"/>
                <a:sym typeface="Arial"/>
              </a:rPr>
              <a:t> 2023</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4"/>
          <p:cNvSpPr txBox="1"/>
          <p:nvPr>
            <p:ph type="title"/>
          </p:nvPr>
        </p:nvSpPr>
        <p:spPr>
          <a:xfrm>
            <a:off x="457200" y="938213"/>
            <a:ext cx="2164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NETWOK</a:t>
            </a:r>
            <a:endParaRPr/>
          </a:p>
        </p:txBody>
      </p:sp>
      <p:pic>
        <p:nvPicPr>
          <p:cNvPr descr="A picture containing darkness, black, night&#10;&#10;Description automatically generated" id="406" name="Google Shape;406;p64"/>
          <p:cNvPicPr preferRelativeResize="0"/>
          <p:nvPr>
            <p:ph idx="1" type="body"/>
          </p:nvPr>
        </p:nvPicPr>
        <p:blipFill rotWithShape="1">
          <a:blip r:embed="rId3">
            <a:alphaModFix/>
          </a:blip>
          <a:srcRect b="16155" l="52839" r="9287" t="30809"/>
          <a:stretch/>
        </p:blipFill>
        <p:spPr>
          <a:xfrm>
            <a:off x="0" y="0"/>
            <a:ext cx="3916200" cy="5143500"/>
          </a:xfrm>
          <a:prstGeom prst="rect">
            <a:avLst/>
          </a:prstGeom>
          <a:solidFill>
            <a:srgbClr val="1F3864"/>
          </a:solidFill>
          <a:ln>
            <a:noFill/>
          </a:ln>
        </p:spPr>
      </p:pic>
      <p:sp>
        <p:nvSpPr>
          <p:cNvPr id="407" name="Google Shape;407;p64"/>
          <p:cNvSpPr txBox="1"/>
          <p:nvPr/>
        </p:nvSpPr>
        <p:spPr>
          <a:xfrm>
            <a:off x="4514850" y="1369055"/>
            <a:ext cx="50793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rgbClr val="C00000"/>
                </a:solidFill>
                <a:latin typeface="Arial"/>
                <a:ea typeface="Arial"/>
                <a:cs typeface="Arial"/>
                <a:sym typeface="Arial"/>
              </a:rPr>
              <a:t>Some events we can impact!</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5"/>
          <p:cNvSpPr txBox="1"/>
          <p:nvPr>
            <p:ph type="title"/>
          </p:nvPr>
        </p:nvSpPr>
        <p:spPr>
          <a:xfrm>
            <a:off x="457200" y="938213"/>
            <a:ext cx="2164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NETWOK</a:t>
            </a:r>
            <a:endParaRPr/>
          </a:p>
        </p:txBody>
      </p:sp>
      <p:pic>
        <p:nvPicPr>
          <p:cNvPr descr="A picture containing darkness, black, night&#10;&#10;Description automatically generated" id="413" name="Google Shape;413;p65"/>
          <p:cNvPicPr preferRelativeResize="0"/>
          <p:nvPr>
            <p:ph idx="1" type="body"/>
          </p:nvPr>
        </p:nvPicPr>
        <p:blipFill rotWithShape="1">
          <a:blip r:embed="rId3">
            <a:alphaModFix/>
          </a:blip>
          <a:srcRect b="35301" l="26832" r="38284" t="26737"/>
          <a:stretch/>
        </p:blipFill>
        <p:spPr>
          <a:xfrm>
            <a:off x="0" y="0"/>
            <a:ext cx="5039100" cy="5143500"/>
          </a:xfrm>
          <a:prstGeom prst="rect">
            <a:avLst/>
          </a:prstGeom>
          <a:solidFill>
            <a:srgbClr val="1F3864"/>
          </a:solidFill>
          <a:ln>
            <a:noFill/>
          </a:ln>
        </p:spPr>
      </p:pic>
      <p:sp>
        <p:nvSpPr>
          <p:cNvPr id="414" name="Google Shape;414;p65"/>
          <p:cNvSpPr txBox="1"/>
          <p:nvPr/>
        </p:nvSpPr>
        <p:spPr>
          <a:xfrm>
            <a:off x="5779294" y="1921670"/>
            <a:ext cx="5079300" cy="808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rgbClr val="C00000"/>
                </a:solidFill>
                <a:latin typeface="Arial"/>
                <a:ea typeface="Arial"/>
                <a:cs typeface="Arial"/>
                <a:sym typeface="Arial"/>
              </a:rPr>
              <a:t>Sometimes</a:t>
            </a:r>
            <a:endParaRPr sz="1100"/>
          </a:p>
          <a:p>
            <a:pPr indent="0" lvl="0" marL="0" marR="0" rtl="0" algn="l">
              <a:spcBef>
                <a:spcPts val="0"/>
              </a:spcBef>
              <a:spcAft>
                <a:spcPts val="0"/>
              </a:spcAft>
              <a:buNone/>
            </a:pPr>
            <a:r>
              <a:rPr b="1" lang="en" sz="2400">
                <a:solidFill>
                  <a:srgbClr val="C00000"/>
                </a:solidFill>
                <a:latin typeface="Arial"/>
                <a:ea typeface="Arial"/>
                <a:cs typeface="Arial"/>
                <a:sym typeface="Arial"/>
              </a:rPr>
              <a:t>we can inform!</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Train number network (aggregated)</a:t>
            </a:r>
            <a:endParaRPr/>
          </a:p>
        </p:txBody>
      </p:sp>
      <p:sp>
        <p:nvSpPr>
          <p:cNvPr id="420" name="Google Shape;420;p6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Nodes: Train numbers</a:t>
            </a:r>
            <a:endParaRPr/>
          </a:p>
          <a:p>
            <a:pPr indent="-171450" lvl="0" marL="177800" rtl="0" algn="l">
              <a:lnSpc>
                <a:spcPct val="90000"/>
              </a:lnSpc>
              <a:spcBef>
                <a:spcPts val="800"/>
              </a:spcBef>
              <a:spcAft>
                <a:spcPts val="0"/>
              </a:spcAft>
              <a:buClr>
                <a:schemeClr val="dk1"/>
              </a:buClr>
              <a:buSzPts val="2100"/>
              <a:buChar char="●"/>
            </a:pPr>
            <a:r>
              <a:rPr lang="en"/>
              <a:t>Links: target train made source train late </a:t>
            </a:r>
            <a:endParaRPr/>
          </a:p>
          <a:p>
            <a:pPr indent="-177800" lvl="1" marL="520700" rtl="0" algn="l">
              <a:lnSpc>
                <a:spcPct val="90000"/>
              </a:lnSpc>
              <a:spcBef>
                <a:spcPts val="400"/>
              </a:spcBef>
              <a:spcAft>
                <a:spcPts val="0"/>
              </a:spcAft>
              <a:buClr>
                <a:schemeClr val="dk1"/>
              </a:buClr>
              <a:buSzPts val="1800"/>
              <a:buChar char="○"/>
            </a:pPr>
            <a:r>
              <a:rPr lang="en"/>
              <a:t>Source: justification table</a:t>
            </a:r>
            <a:endParaRPr/>
          </a:p>
          <a:p>
            <a:pPr indent="0" lvl="0" marL="0" rtl="0" algn="l">
              <a:lnSpc>
                <a:spcPct val="90000"/>
              </a:lnSpc>
              <a:spcBef>
                <a:spcPts val="800"/>
              </a:spcBef>
              <a:spcAft>
                <a:spcPts val="0"/>
              </a:spcAft>
              <a:buClr>
                <a:schemeClr val="dk1"/>
              </a:buClr>
              <a:buSzPts val="2100"/>
              <a:buNone/>
            </a:pPr>
            <a:r>
              <a:t/>
            </a:r>
            <a:endParaRPr/>
          </a:p>
        </p:txBody>
      </p:sp>
      <p:sp>
        <p:nvSpPr>
          <p:cNvPr id="421" name="Google Shape;421;p66"/>
          <p:cNvSpPr txBox="1"/>
          <p:nvPr/>
        </p:nvSpPr>
        <p:spPr>
          <a:xfrm>
            <a:off x="3104279" y="3184108"/>
            <a:ext cx="23685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rgbClr val="222A35"/>
                </a:solidFill>
                <a:latin typeface="Arial"/>
                <a:ea typeface="Arial"/>
                <a:cs typeface="Arial"/>
                <a:sym typeface="Arial"/>
              </a:rPr>
              <a:t>Weight: how many times?</a:t>
            </a:r>
            <a:endParaRPr sz="1100"/>
          </a:p>
        </p:txBody>
      </p:sp>
      <p:sp>
        <p:nvSpPr>
          <p:cNvPr id="422" name="Google Shape;422;p66"/>
          <p:cNvSpPr/>
          <p:nvPr/>
        </p:nvSpPr>
        <p:spPr>
          <a:xfrm>
            <a:off x="762772" y="2763675"/>
            <a:ext cx="1729500" cy="1683900"/>
          </a:xfrm>
          <a:prstGeom prst="ellipse">
            <a:avLst/>
          </a:prstGeom>
          <a:noFill/>
          <a:ln cap="flat" cmpd="sng" w="28575">
            <a:solidFill>
              <a:srgbClr val="C4E0B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423" name="Google Shape;423;p66"/>
          <p:cNvCxnSpPr>
            <a:stCxn id="422" idx="6"/>
            <a:endCxn id="424" idx="2"/>
          </p:cNvCxnSpPr>
          <p:nvPr/>
        </p:nvCxnSpPr>
        <p:spPr>
          <a:xfrm>
            <a:off x="2492272" y="3605625"/>
            <a:ext cx="3592800" cy="0"/>
          </a:xfrm>
          <a:prstGeom prst="straightConnector1">
            <a:avLst/>
          </a:prstGeom>
          <a:noFill/>
          <a:ln cap="flat" cmpd="sng" w="53975">
            <a:solidFill>
              <a:schemeClr val="accent3"/>
            </a:solidFill>
            <a:prstDash val="solid"/>
            <a:miter lim="8000"/>
            <a:headEnd len="sm" w="sm" type="oval"/>
            <a:tailEnd len="med" w="med" type="triangle"/>
          </a:ln>
        </p:spPr>
      </p:cxnSp>
      <p:sp>
        <p:nvSpPr>
          <p:cNvPr id="425" name="Google Shape;425;p66"/>
          <p:cNvSpPr txBox="1"/>
          <p:nvPr/>
        </p:nvSpPr>
        <p:spPr>
          <a:xfrm>
            <a:off x="1000809" y="3322607"/>
            <a:ext cx="1316400" cy="471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100">
                <a:solidFill>
                  <a:srgbClr val="222A35"/>
                </a:solidFill>
                <a:latin typeface="Arial"/>
                <a:ea typeface="Arial"/>
                <a:cs typeface="Arial"/>
                <a:sym typeface="Arial"/>
              </a:rPr>
              <a:t>impacted</a:t>
            </a:r>
            <a:endParaRPr sz="1100"/>
          </a:p>
          <a:p>
            <a:pPr indent="0" lvl="0" marL="0" marR="0" rtl="0" algn="ctr">
              <a:spcBef>
                <a:spcPts val="500"/>
              </a:spcBef>
              <a:spcAft>
                <a:spcPts val="0"/>
              </a:spcAft>
              <a:buNone/>
            </a:pPr>
            <a:r>
              <a:rPr lang="en" sz="1100">
                <a:solidFill>
                  <a:srgbClr val="222A35"/>
                </a:solidFill>
                <a:latin typeface="Arial"/>
                <a:ea typeface="Arial"/>
                <a:cs typeface="Arial"/>
                <a:sym typeface="Arial"/>
              </a:rPr>
              <a:t>train number</a:t>
            </a:r>
            <a:endParaRPr sz="1100">
              <a:solidFill>
                <a:srgbClr val="222A35"/>
              </a:solidFill>
              <a:latin typeface="Arial"/>
              <a:ea typeface="Arial"/>
              <a:cs typeface="Arial"/>
              <a:sym typeface="Arial"/>
            </a:endParaRPr>
          </a:p>
        </p:txBody>
      </p:sp>
      <p:sp>
        <p:nvSpPr>
          <p:cNvPr id="426" name="Google Shape;426;p66"/>
          <p:cNvSpPr txBox="1"/>
          <p:nvPr/>
        </p:nvSpPr>
        <p:spPr>
          <a:xfrm>
            <a:off x="6259953" y="3300176"/>
            <a:ext cx="1470300" cy="471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100">
                <a:solidFill>
                  <a:srgbClr val="222A35"/>
                </a:solidFill>
                <a:latin typeface="Arial"/>
                <a:ea typeface="Arial"/>
                <a:cs typeface="Arial"/>
                <a:sym typeface="Arial"/>
              </a:rPr>
              <a:t>originator</a:t>
            </a:r>
            <a:endParaRPr sz="1100">
              <a:solidFill>
                <a:srgbClr val="222A35"/>
              </a:solidFill>
              <a:latin typeface="Arial"/>
              <a:ea typeface="Arial"/>
              <a:cs typeface="Arial"/>
              <a:sym typeface="Arial"/>
            </a:endParaRPr>
          </a:p>
          <a:p>
            <a:pPr indent="0" lvl="0" marL="0" marR="0" rtl="0" algn="ctr">
              <a:spcBef>
                <a:spcPts val="500"/>
              </a:spcBef>
              <a:spcAft>
                <a:spcPts val="0"/>
              </a:spcAft>
              <a:buNone/>
            </a:pPr>
            <a:r>
              <a:rPr lang="en" sz="1100">
                <a:solidFill>
                  <a:srgbClr val="222A35"/>
                </a:solidFill>
                <a:latin typeface="Arial"/>
                <a:ea typeface="Arial"/>
                <a:cs typeface="Arial"/>
                <a:sym typeface="Arial"/>
              </a:rPr>
              <a:t>train number</a:t>
            </a:r>
            <a:endParaRPr sz="1100">
              <a:solidFill>
                <a:srgbClr val="222A35"/>
              </a:solidFill>
              <a:latin typeface="Arial"/>
              <a:ea typeface="Arial"/>
              <a:cs typeface="Arial"/>
              <a:sym typeface="Arial"/>
            </a:endParaRPr>
          </a:p>
        </p:txBody>
      </p:sp>
      <p:pic>
        <p:nvPicPr>
          <p:cNvPr descr="Streetcar with solid fill" id="427" name="Google Shape;427;p66"/>
          <p:cNvPicPr preferRelativeResize="0"/>
          <p:nvPr/>
        </p:nvPicPr>
        <p:blipFill rotWithShape="1">
          <a:blip r:embed="rId3">
            <a:alphaModFix/>
          </a:blip>
          <a:srcRect b="0" l="0" r="0" t="0"/>
          <a:stretch/>
        </p:blipFill>
        <p:spPr>
          <a:xfrm>
            <a:off x="956150" y="3054297"/>
            <a:ext cx="464908" cy="491759"/>
          </a:xfrm>
          <a:prstGeom prst="rect">
            <a:avLst/>
          </a:prstGeom>
          <a:noFill/>
          <a:ln>
            <a:noFill/>
          </a:ln>
        </p:spPr>
      </p:pic>
      <p:pic>
        <p:nvPicPr>
          <p:cNvPr descr="Streetcar with solid fill" id="428" name="Google Shape;428;p66"/>
          <p:cNvPicPr preferRelativeResize="0"/>
          <p:nvPr/>
        </p:nvPicPr>
        <p:blipFill rotWithShape="1">
          <a:blip r:embed="rId3">
            <a:alphaModFix/>
          </a:blip>
          <a:srcRect b="0" l="0" r="0" t="0"/>
          <a:stretch/>
        </p:blipFill>
        <p:spPr>
          <a:xfrm>
            <a:off x="1867487" y="3057154"/>
            <a:ext cx="464908" cy="491759"/>
          </a:xfrm>
          <a:prstGeom prst="rect">
            <a:avLst/>
          </a:prstGeom>
          <a:noFill/>
          <a:ln>
            <a:noFill/>
          </a:ln>
        </p:spPr>
      </p:pic>
      <p:pic>
        <p:nvPicPr>
          <p:cNvPr descr="Streetcar with solid fill" id="429" name="Google Shape;429;p66"/>
          <p:cNvPicPr preferRelativeResize="0"/>
          <p:nvPr/>
        </p:nvPicPr>
        <p:blipFill rotWithShape="1">
          <a:blip r:embed="rId3">
            <a:alphaModFix/>
          </a:blip>
          <a:srcRect b="0" l="0" r="0" t="0"/>
          <a:stretch/>
        </p:blipFill>
        <p:spPr>
          <a:xfrm>
            <a:off x="1429106" y="3811139"/>
            <a:ext cx="464908" cy="491759"/>
          </a:xfrm>
          <a:prstGeom prst="rect">
            <a:avLst/>
          </a:prstGeom>
          <a:noFill/>
          <a:ln>
            <a:noFill/>
          </a:ln>
        </p:spPr>
      </p:pic>
      <p:sp>
        <p:nvSpPr>
          <p:cNvPr id="424" name="Google Shape;424;p66"/>
          <p:cNvSpPr/>
          <p:nvPr/>
        </p:nvSpPr>
        <p:spPr>
          <a:xfrm>
            <a:off x="6085017" y="2763675"/>
            <a:ext cx="1729500" cy="1683900"/>
          </a:xfrm>
          <a:prstGeom prst="ellipse">
            <a:avLst/>
          </a:prstGeom>
          <a:noFill/>
          <a:ln cap="flat" cmpd="sng" w="28575">
            <a:solidFill>
              <a:srgbClr val="C4E0B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Streetcar with solid fill" id="430" name="Google Shape;430;p66"/>
          <p:cNvPicPr preferRelativeResize="0"/>
          <p:nvPr/>
        </p:nvPicPr>
        <p:blipFill rotWithShape="1">
          <a:blip r:embed="rId3">
            <a:alphaModFix/>
          </a:blip>
          <a:srcRect b="0" l="0" r="0" t="0"/>
          <a:stretch/>
        </p:blipFill>
        <p:spPr>
          <a:xfrm>
            <a:off x="6278395" y="3054297"/>
            <a:ext cx="464908" cy="491759"/>
          </a:xfrm>
          <a:prstGeom prst="rect">
            <a:avLst/>
          </a:prstGeom>
          <a:noFill/>
          <a:ln>
            <a:noFill/>
          </a:ln>
        </p:spPr>
      </p:pic>
      <p:pic>
        <p:nvPicPr>
          <p:cNvPr descr="Streetcar with solid fill" id="431" name="Google Shape;431;p66"/>
          <p:cNvPicPr preferRelativeResize="0"/>
          <p:nvPr/>
        </p:nvPicPr>
        <p:blipFill rotWithShape="1">
          <a:blip r:embed="rId3">
            <a:alphaModFix/>
          </a:blip>
          <a:srcRect b="0" l="0" r="0" t="0"/>
          <a:stretch/>
        </p:blipFill>
        <p:spPr>
          <a:xfrm>
            <a:off x="7189733" y="3057154"/>
            <a:ext cx="464908" cy="491759"/>
          </a:xfrm>
          <a:prstGeom prst="rect">
            <a:avLst/>
          </a:prstGeom>
          <a:noFill/>
          <a:ln>
            <a:noFill/>
          </a:ln>
        </p:spPr>
      </p:pic>
      <p:pic>
        <p:nvPicPr>
          <p:cNvPr descr="Streetcar with solid fill" id="432" name="Google Shape;432;p66"/>
          <p:cNvPicPr preferRelativeResize="0"/>
          <p:nvPr/>
        </p:nvPicPr>
        <p:blipFill rotWithShape="1">
          <a:blip r:embed="rId3">
            <a:alphaModFix/>
          </a:blip>
          <a:srcRect b="0" l="0" r="0" t="0"/>
          <a:stretch/>
        </p:blipFill>
        <p:spPr>
          <a:xfrm>
            <a:off x="6751352" y="3811139"/>
            <a:ext cx="464908" cy="49175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7"/>
          <p:cNvSpPr txBox="1"/>
          <p:nvPr>
            <p:ph type="title"/>
          </p:nvPr>
        </p:nvSpPr>
        <p:spPr>
          <a:xfrm>
            <a:off x="628650" y="273844"/>
            <a:ext cx="7886700" cy="697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
                <a:solidFill>
                  <a:schemeClr val="dk1"/>
                </a:solidFill>
              </a:rPr>
              <a:t>Train number network</a:t>
            </a:r>
            <a:endParaRPr>
              <a:solidFill>
                <a:schemeClr val="dk1"/>
              </a:solidFill>
              <a:latin typeface="Arial"/>
              <a:ea typeface="Arial"/>
              <a:cs typeface="Arial"/>
              <a:sym typeface="Arial"/>
            </a:endParaRPr>
          </a:p>
        </p:txBody>
      </p:sp>
      <p:pic>
        <p:nvPicPr>
          <p:cNvPr id="438" name="Google Shape;438;p67"/>
          <p:cNvPicPr preferRelativeResize="0"/>
          <p:nvPr/>
        </p:nvPicPr>
        <p:blipFill rotWithShape="1">
          <a:blip r:embed="rId3">
            <a:alphaModFix/>
          </a:blip>
          <a:srcRect b="0" l="0" r="0" t="0"/>
          <a:stretch/>
        </p:blipFill>
        <p:spPr>
          <a:xfrm>
            <a:off x="2798561" y="1416089"/>
            <a:ext cx="5926183" cy="3031113"/>
          </a:xfrm>
          <a:prstGeom prst="rect">
            <a:avLst/>
          </a:prstGeom>
          <a:noFill/>
          <a:ln>
            <a:noFill/>
          </a:ln>
        </p:spPr>
      </p:pic>
      <p:cxnSp>
        <p:nvCxnSpPr>
          <p:cNvPr id="439" name="Google Shape;439;p67"/>
          <p:cNvCxnSpPr/>
          <p:nvPr/>
        </p:nvCxnSpPr>
        <p:spPr>
          <a:xfrm flipH="1" rot="10800000">
            <a:off x="3397499" y="1319437"/>
            <a:ext cx="4821300" cy="2677800"/>
          </a:xfrm>
          <a:prstGeom prst="straightConnector1">
            <a:avLst/>
          </a:prstGeom>
          <a:noFill/>
          <a:ln cap="flat" cmpd="sng" w="9525">
            <a:solidFill>
              <a:schemeClr val="accent3"/>
            </a:solidFill>
            <a:prstDash val="dash"/>
            <a:miter lim="8000"/>
            <a:headEnd len="sm" w="sm" type="none"/>
            <a:tailEnd len="sm" w="sm" type="none"/>
          </a:ln>
        </p:spPr>
      </p:cxnSp>
      <p:sp>
        <p:nvSpPr>
          <p:cNvPr id="440" name="Google Shape;440;p67"/>
          <p:cNvSpPr txBox="1"/>
          <p:nvPr/>
        </p:nvSpPr>
        <p:spPr>
          <a:xfrm>
            <a:off x="480491" y="1364602"/>
            <a:ext cx="2410800" cy="2533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100"/>
              <a:buFont typeface="Arial"/>
              <a:buNone/>
            </a:pPr>
            <a:r>
              <a:rPr lang="en" sz="2100">
                <a:solidFill>
                  <a:schemeClr val="dk1"/>
                </a:solidFill>
                <a:latin typeface="Arial"/>
                <a:ea typeface="Arial"/>
                <a:cs typeface="Arial"/>
                <a:sym typeface="Arial"/>
              </a:rPr>
              <a:t>Correlation due to aggregation</a:t>
            </a:r>
            <a:endParaRPr sz="1100"/>
          </a:p>
        </p:txBody>
      </p:sp>
      <p:pic>
        <p:nvPicPr>
          <p:cNvPr id="441" name="Google Shape;441;p67"/>
          <p:cNvPicPr preferRelativeResize="0"/>
          <p:nvPr/>
        </p:nvPicPr>
        <p:blipFill rotWithShape="1">
          <a:blip r:embed="rId4">
            <a:alphaModFix/>
          </a:blip>
          <a:srcRect b="0" l="0" r="0" t="0"/>
          <a:stretch/>
        </p:blipFill>
        <p:spPr>
          <a:xfrm>
            <a:off x="170642" y="3335063"/>
            <a:ext cx="2500333" cy="15189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8"/>
          <p:cNvSpPr txBox="1"/>
          <p:nvPr>
            <p:ph type="title"/>
          </p:nvPr>
        </p:nvSpPr>
        <p:spPr>
          <a:xfrm>
            <a:off x="628650" y="273844"/>
            <a:ext cx="7886700" cy="697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
                <a:solidFill>
                  <a:schemeClr val="dk1"/>
                </a:solidFill>
              </a:rPr>
              <a:t>Train number network</a:t>
            </a:r>
            <a:endParaRPr>
              <a:solidFill>
                <a:schemeClr val="dk1"/>
              </a:solidFill>
              <a:latin typeface="Arial"/>
              <a:ea typeface="Arial"/>
              <a:cs typeface="Arial"/>
              <a:sym typeface="Arial"/>
            </a:endParaRPr>
          </a:p>
        </p:txBody>
      </p:sp>
      <p:pic>
        <p:nvPicPr>
          <p:cNvPr id="447" name="Google Shape;447;p68"/>
          <p:cNvPicPr preferRelativeResize="0"/>
          <p:nvPr/>
        </p:nvPicPr>
        <p:blipFill rotWithShape="1">
          <a:blip r:embed="rId3">
            <a:alphaModFix/>
          </a:blip>
          <a:srcRect b="0" l="0" r="0" t="0"/>
          <a:stretch/>
        </p:blipFill>
        <p:spPr>
          <a:xfrm>
            <a:off x="2798561" y="1416089"/>
            <a:ext cx="5926183" cy="3031113"/>
          </a:xfrm>
          <a:prstGeom prst="rect">
            <a:avLst/>
          </a:prstGeom>
          <a:noFill/>
          <a:ln>
            <a:noFill/>
          </a:ln>
        </p:spPr>
      </p:pic>
      <p:cxnSp>
        <p:nvCxnSpPr>
          <p:cNvPr id="448" name="Google Shape;448;p68"/>
          <p:cNvCxnSpPr/>
          <p:nvPr/>
        </p:nvCxnSpPr>
        <p:spPr>
          <a:xfrm>
            <a:off x="3397499" y="3223903"/>
            <a:ext cx="690900" cy="239400"/>
          </a:xfrm>
          <a:prstGeom prst="straightConnector1">
            <a:avLst/>
          </a:prstGeom>
          <a:noFill/>
          <a:ln cap="flat" cmpd="sng" w="19050">
            <a:solidFill>
              <a:schemeClr val="accent2"/>
            </a:solidFill>
            <a:prstDash val="solid"/>
            <a:miter lim="8000"/>
            <a:headEnd len="sm" w="sm" type="none"/>
            <a:tailEnd len="med" w="med" type="triangle"/>
          </a:ln>
        </p:spPr>
      </p:cxnSp>
      <p:cxnSp>
        <p:nvCxnSpPr>
          <p:cNvPr id="449" name="Google Shape;449;p68"/>
          <p:cNvCxnSpPr/>
          <p:nvPr/>
        </p:nvCxnSpPr>
        <p:spPr>
          <a:xfrm>
            <a:off x="3542383" y="2902400"/>
            <a:ext cx="690900" cy="239400"/>
          </a:xfrm>
          <a:prstGeom prst="straightConnector1">
            <a:avLst/>
          </a:prstGeom>
          <a:noFill/>
          <a:ln cap="flat" cmpd="sng" w="19050">
            <a:solidFill>
              <a:srgbClr val="C55A11"/>
            </a:solidFill>
            <a:prstDash val="solid"/>
            <a:miter lim="8000"/>
            <a:headEnd len="sm" w="sm" type="none"/>
            <a:tailEnd len="med" w="med" type="triangle"/>
          </a:ln>
        </p:spPr>
      </p:cxnSp>
      <p:cxnSp>
        <p:nvCxnSpPr>
          <p:cNvPr id="450" name="Google Shape;450;p68"/>
          <p:cNvCxnSpPr/>
          <p:nvPr/>
        </p:nvCxnSpPr>
        <p:spPr>
          <a:xfrm>
            <a:off x="3890179" y="2796189"/>
            <a:ext cx="690900" cy="239400"/>
          </a:xfrm>
          <a:prstGeom prst="straightConnector1">
            <a:avLst/>
          </a:prstGeom>
          <a:noFill/>
          <a:ln cap="flat" cmpd="sng" w="19050">
            <a:solidFill>
              <a:srgbClr val="C55A11"/>
            </a:solidFill>
            <a:prstDash val="solid"/>
            <a:miter lim="8000"/>
            <a:headEnd len="sm" w="sm" type="none"/>
            <a:tailEnd len="med" w="med" type="triangle"/>
          </a:ln>
        </p:spPr>
      </p:cxnSp>
      <p:cxnSp>
        <p:nvCxnSpPr>
          <p:cNvPr id="451" name="Google Shape;451;p68"/>
          <p:cNvCxnSpPr/>
          <p:nvPr/>
        </p:nvCxnSpPr>
        <p:spPr>
          <a:xfrm>
            <a:off x="6680247" y="1546888"/>
            <a:ext cx="690900" cy="239400"/>
          </a:xfrm>
          <a:prstGeom prst="straightConnector1">
            <a:avLst/>
          </a:prstGeom>
          <a:noFill/>
          <a:ln cap="flat" cmpd="sng" w="19050">
            <a:solidFill>
              <a:srgbClr val="00B0F0"/>
            </a:solidFill>
            <a:prstDash val="solid"/>
            <a:miter lim="8000"/>
            <a:headEnd len="sm" w="sm" type="none"/>
            <a:tailEnd len="med" w="med" type="triangle"/>
          </a:ln>
        </p:spPr>
      </p:cxnSp>
      <p:cxnSp>
        <p:nvCxnSpPr>
          <p:cNvPr id="452" name="Google Shape;452;p68"/>
          <p:cNvCxnSpPr/>
          <p:nvPr/>
        </p:nvCxnSpPr>
        <p:spPr>
          <a:xfrm flipH="1" rot="10800000">
            <a:off x="3397499" y="1319437"/>
            <a:ext cx="4821300" cy="2677800"/>
          </a:xfrm>
          <a:prstGeom prst="straightConnector1">
            <a:avLst/>
          </a:prstGeom>
          <a:noFill/>
          <a:ln cap="flat" cmpd="sng" w="9525">
            <a:solidFill>
              <a:schemeClr val="accent3"/>
            </a:solidFill>
            <a:prstDash val="dash"/>
            <a:miter lim="8000"/>
            <a:headEnd len="sm" w="sm" type="none"/>
            <a:tailEnd len="sm" w="sm" type="none"/>
          </a:ln>
        </p:spPr>
      </p:cxnSp>
      <p:cxnSp>
        <p:nvCxnSpPr>
          <p:cNvPr id="453" name="Google Shape;453;p68"/>
          <p:cNvCxnSpPr/>
          <p:nvPr/>
        </p:nvCxnSpPr>
        <p:spPr>
          <a:xfrm>
            <a:off x="7304565" y="2025767"/>
            <a:ext cx="690900" cy="239400"/>
          </a:xfrm>
          <a:prstGeom prst="straightConnector1">
            <a:avLst/>
          </a:prstGeom>
          <a:noFill/>
          <a:ln cap="flat" cmpd="sng" w="19050">
            <a:solidFill>
              <a:srgbClr val="00B0F0"/>
            </a:solidFill>
            <a:prstDash val="solid"/>
            <a:miter lim="8000"/>
            <a:headEnd len="sm" w="sm" type="none"/>
            <a:tailEnd len="med" w="med" type="triangle"/>
          </a:ln>
        </p:spPr>
      </p:cxnSp>
      <p:sp>
        <p:nvSpPr>
          <p:cNvPr id="454" name="Google Shape;454;p68"/>
          <p:cNvSpPr txBox="1"/>
          <p:nvPr/>
        </p:nvSpPr>
        <p:spPr>
          <a:xfrm>
            <a:off x="480491" y="1364602"/>
            <a:ext cx="2168700" cy="2533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100"/>
              <a:buFont typeface="Arial"/>
              <a:buNone/>
            </a:pPr>
            <a:r>
              <a:rPr lang="en" sz="2100">
                <a:solidFill>
                  <a:schemeClr val="dk1"/>
                </a:solidFill>
                <a:latin typeface="Arial"/>
                <a:ea typeface="Arial"/>
                <a:cs typeface="Arial"/>
                <a:sym typeface="Arial"/>
              </a:rPr>
              <a:t>Help us point out the outliers on which we can work to improve punctuality</a:t>
            </a:r>
            <a:endParaRPr sz="1100"/>
          </a:p>
        </p:txBody>
      </p:sp>
      <p:pic>
        <p:nvPicPr>
          <p:cNvPr id="455" name="Google Shape;455;p68"/>
          <p:cNvPicPr preferRelativeResize="0"/>
          <p:nvPr/>
        </p:nvPicPr>
        <p:blipFill rotWithShape="1">
          <a:blip r:embed="rId4">
            <a:alphaModFix/>
          </a:blip>
          <a:srcRect b="0" l="0" r="0" t="0"/>
          <a:stretch/>
        </p:blipFill>
        <p:spPr>
          <a:xfrm>
            <a:off x="170642" y="3335063"/>
            <a:ext cx="2500333" cy="15189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t/>
            </a:r>
            <a:endParaRPr/>
          </a:p>
        </p:txBody>
      </p:sp>
      <p:pic>
        <p:nvPicPr>
          <p:cNvPr descr="A picture containing map, text, atlas&#10;&#10;Description automatically generated" id="461" name="Google Shape;461;p69"/>
          <p:cNvPicPr preferRelativeResize="0"/>
          <p:nvPr/>
        </p:nvPicPr>
        <p:blipFill rotWithShape="1">
          <a:blip r:embed="rId3">
            <a:alphaModFix/>
          </a:blip>
          <a:srcRect b="0" l="0" r="0" t="0"/>
          <a:stretch/>
        </p:blipFill>
        <p:spPr>
          <a:xfrm>
            <a:off x="0" y="0"/>
            <a:ext cx="7734254" cy="5143500"/>
          </a:xfrm>
          <a:prstGeom prst="rect">
            <a:avLst/>
          </a:prstGeom>
          <a:noFill/>
          <a:ln>
            <a:noFill/>
          </a:ln>
        </p:spPr>
      </p:pic>
      <p:grpSp>
        <p:nvGrpSpPr>
          <p:cNvPr id="462" name="Google Shape;462;p69"/>
          <p:cNvGrpSpPr/>
          <p:nvPr/>
        </p:nvGrpSpPr>
        <p:grpSpPr>
          <a:xfrm>
            <a:off x="7804591" y="737045"/>
            <a:ext cx="1152742" cy="635570"/>
            <a:chOff x="0" y="1235628"/>
            <a:chExt cx="3765900" cy="556200"/>
          </a:xfrm>
        </p:grpSpPr>
        <p:sp>
          <p:nvSpPr>
            <p:cNvPr id="463" name="Google Shape;463;p69"/>
            <p:cNvSpPr/>
            <p:nvPr/>
          </p:nvSpPr>
          <p:spPr>
            <a:xfrm>
              <a:off x="0" y="1235628"/>
              <a:ext cx="3765900" cy="556200"/>
            </a:xfrm>
            <a:prstGeom prst="roundRect">
              <a:avLst>
                <a:gd fmla="val 16667" name="adj"/>
              </a:avLst>
            </a:prstGeom>
            <a:solidFill>
              <a:srgbClr val="C47F6E"/>
            </a:solidFill>
            <a:ln cap="flat" cmpd="sng" w="12700">
              <a:solidFill>
                <a:schemeClr val="lt1"/>
              </a:solidFill>
              <a:prstDash val="solid"/>
              <a:miter lim="8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464" name="Google Shape;464;p69"/>
            <p:cNvSpPr txBox="1"/>
            <p:nvPr/>
          </p:nvSpPr>
          <p:spPr>
            <a:xfrm>
              <a:off x="27149" y="1262777"/>
              <a:ext cx="3711600" cy="501900"/>
            </a:xfrm>
            <a:prstGeom prst="rect">
              <a:avLst/>
            </a:prstGeom>
            <a:noFill/>
            <a:ln>
              <a:noFill/>
            </a:ln>
          </p:spPr>
          <p:txBody>
            <a:bodyPr anchorCtr="0" anchor="ctr" bIns="40000" lIns="40000" spcFirstLastPara="1" rIns="40000" wrap="square" tIns="40000">
              <a:noAutofit/>
            </a:bodyPr>
            <a:lstStyle/>
            <a:p>
              <a:pPr indent="0" lvl="0" marL="0" marR="0" rtl="0" algn="l">
                <a:lnSpc>
                  <a:spcPct val="90000"/>
                </a:lnSpc>
                <a:spcBef>
                  <a:spcPts val="0"/>
                </a:spcBef>
                <a:spcAft>
                  <a:spcPts val="0"/>
                </a:spcAft>
                <a:buClr>
                  <a:schemeClr val="lt1"/>
                </a:buClr>
                <a:buSzPts val="1100"/>
                <a:buFont typeface="Arial"/>
                <a:buNone/>
              </a:pPr>
              <a:r>
                <a:rPr b="0" i="0" lang="en" sz="1100">
                  <a:solidFill>
                    <a:schemeClr val="lt1"/>
                  </a:solidFill>
                  <a:latin typeface="Arial"/>
                  <a:ea typeface="Arial"/>
                  <a:cs typeface="Arial"/>
                  <a:sym typeface="Arial"/>
                </a:rPr>
                <a:t>12:43:00</a:t>
              </a:r>
              <a:endParaRPr sz="1100">
                <a:solidFill>
                  <a:schemeClr val="lt1"/>
                </a:solidFill>
                <a:latin typeface="Arial"/>
                <a:ea typeface="Arial"/>
                <a:cs typeface="Arial"/>
                <a:sym typeface="Arial"/>
              </a:endParaRPr>
            </a:p>
          </p:txBody>
        </p:sp>
      </p:grpSp>
      <p:grpSp>
        <p:nvGrpSpPr>
          <p:cNvPr id="465" name="Google Shape;465;p69"/>
          <p:cNvGrpSpPr/>
          <p:nvPr/>
        </p:nvGrpSpPr>
        <p:grpSpPr>
          <a:xfrm>
            <a:off x="7804591" y="1184378"/>
            <a:ext cx="1152742" cy="635570"/>
            <a:chOff x="0" y="1832101"/>
            <a:chExt cx="3765900" cy="556200"/>
          </a:xfrm>
        </p:grpSpPr>
        <p:sp>
          <p:nvSpPr>
            <p:cNvPr id="466" name="Google Shape;466;p69"/>
            <p:cNvSpPr/>
            <p:nvPr/>
          </p:nvSpPr>
          <p:spPr>
            <a:xfrm>
              <a:off x="0" y="1832101"/>
              <a:ext cx="3765900" cy="556200"/>
            </a:xfrm>
            <a:prstGeom prst="roundRect">
              <a:avLst>
                <a:gd fmla="val 16667" name="adj"/>
              </a:avLst>
            </a:prstGeom>
            <a:solidFill>
              <a:srgbClr val="B38E8A"/>
            </a:solidFill>
            <a:ln cap="flat" cmpd="sng" w="12700">
              <a:solidFill>
                <a:schemeClr val="lt1"/>
              </a:solidFill>
              <a:prstDash val="solid"/>
              <a:miter lim="8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467" name="Google Shape;467;p69"/>
            <p:cNvSpPr txBox="1"/>
            <p:nvPr/>
          </p:nvSpPr>
          <p:spPr>
            <a:xfrm>
              <a:off x="27149" y="1859250"/>
              <a:ext cx="3711600" cy="501900"/>
            </a:xfrm>
            <a:prstGeom prst="rect">
              <a:avLst/>
            </a:prstGeom>
            <a:noFill/>
            <a:ln>
              <a:noFill/>
            </a:ln>
          </p:spPr>
          <p:txBody>
            <a:bodyPr anchorCtr="0" anchor="ctr" bIns="40000" lIns="40000" spcFirstLastPara="1" rIns="40000" wrap="square" tIns="40000">
              <a:noAutofit/>
            </a:bodyPr>
            <a:lstStyle/>
            <a:p>
              <a:pPr indent="0" lvl="0" marL="0" marR="0" rtl="0" algn="l">
                <a:lnSpc>
                  <a:spcPct val="90000"/>
                </a:lnSpc>
                <a:spcBef>
                  <a:spcPts val="0"/>
                </a:spcBef>
                <a:spcAft>
                  <a:spcPts val="0"/>
                </a:spcAft>
                <a:buClr>
                  <a:schemeClr val="lt1"/>
                </a:buClr>
                <a:buSzPts val="1100"/>
                <a:buFont typeface="Arial"/>
                <a:buNone/>
              </a:pPr>
              <a:r>
                <a:rPr b="0" i="0" lang="en" sz="1100">
                  <a:solidFill>
                    <a:schemeClr val="lt1"/>
                  </a:solidFill>
                  <a:latin typeface="Arial"/>
                  <a:ea typeface="Arial"/>
                  <a:cs typeface="Arial"/>
                  <a:sym typeface="Arial"/>
                </a:rPr>
                <a:t>Priority 6</a:t>
              </a:r>
              <a:endParaRPr sz="1100">
                <a:solidFill>
                  <a:schemeClr val="lt1"/>
                </a:solidFill>
                <a:latin typeface="Arial"/>
                <a:ea typeface="Arial"/>
                <a:cs typeface="Arial"/>
                <a:sym typeface="Arial"/>
              </a:endParaRPr>
            </a:p>
          </p:txBody>
        </p:sp>
      </p:grpSp>
      <p:grpSp>
        <p:nvGrpSpPr>
          <p:cNvPr id="468" name="Google Shape;468;p69"/>
          <p:cNvGrpSpPr/>
          <p:nvPr/>
        </p:nvGrpSpPr>
        <p:grpSpPr>
          <a:xfrm>
            <a:off x="7804591" y="1631709"/>
            <a:ext cx="1152742" cy="635570"/>
            <a:chOff x="0" y="2428573"/>
            <a:chExt cx="3765900" cy="556200"/>
          </a:xfrm>
        </p:grpSpPr>
        <p:sp>
          <p:nvSpPr>
            <p:cNvPr id="469" name="Google Shape;469;p69"/>
            <p:cNvSpPr/>
            <p:nvPr/>
          </p:nvSpPr>
          <p:spPr>
            <a:xfrm>
              <a:off x="0" y="2428573"/>
              <a:ext cx="3765900" cy="556200"/>
            </a:xfrm>
            <a:prstGeom prst="roundRect">
              <a:avLst>
                <a:gd fmla="val 16667" name="adj"/>
              </a:avLst>
            </a:prstGeom>
            <a:solidFill>
              <a:srgbClr val="A4A4A4"/>
            </a:solidFill>
            <a:ln cap="flat" cmpd="sng" w="12700">
              <a:solidFill>
                <a:schemeClr val="lt1"/>
              </a:solidFill>
              <a:prstDash val="solid"/>
              <a:miter lim="8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470" name="Google Shape;470;p69"/>
            <p:cNvSpPr txBox="1"/>
            <p:nvPr/>
          </p:nvSpPr>
          <p:spPr>
            <a:xfrm>
              <a:off x="27149" y="2455722"/>
              <a:ext cx="3711600" cy="501900"/>
            </a:xfrm>
            <a:prstGeom prst="rect">
              <a:avLst/>
            </a:prstGeom>
            <a:noFill/>
            <a:ln>
              <a:noFill/>
            </a:ln>
          </p:spPr>
          <p:txBody>
            <a:bodyPr anchorCtr="0" anchor="ctr" bIns="40000" lIns="40000" spcFirstLastPara="1" rIns="40000" wrap="square" tIns="40000">
              <a:noAutofit/>
            </a:bodyPr>
            <a:lstStyle/>
            <a:p>
              <a:pPr indent="0" lvl="0" marL="0" marR="0" rtl="0" algn="l">
                <a:lnSpc>
                  <a:spcPct val="90000"/>
                </a:lnSpc>
                <a:spcBef>
                  <a:spcPts val="0"/>
                </a:spcBef>
                <a:spcAft>
                  <a:spcPts val="0"/>
                </a:spcAft>
                <a:buClr>
                  <a:schemeClr val="lt1"/>
                </a:buClr>
                <a:buSzPts val="1100"/>
                <a:buFont typeface="Arial"/>
                <a:buNone/>
              </a:pPr>
              <a:r>
                <a:rPr b="0" i="0" lang="en" sz="1100">
                  <a:solidFill>
                    <a:schemeClr val="lt1"/>
                  </a:solidFill>
                  <a:latin typeface="Arial"/>
                  <a:ea typeface="Arial"/>
                  <a:cs typeface="Arial"/>
                  <a:sym typeface="Arial"/>
                </a:rPr>
                <a:t>PAV indépendants (empty train)</a:t>
              </a:r>
              <a:endParaRPr sz="1100">
                <a:solidFill>
                  <a:schemeClr val="lt1"/>
                </a:solidFill>
                <a:latin typeface="Arial"/>
                <a:ea typeface="Arial"/>
                <a:cs typeface="Arial"/>
                <a:sym typeface="Arial"/>
              </a:endParaRPr>
            </a:p>
          </p:txBody>
        </p:sp>
      </p:grpSp>
      <p:sp>
        <p:nvSpPr>
          <p:cNvPr id="471" name="Google Shape;471;p69"/>
          <p:cNvSpPr txBox="1"/>
          <p:nvPr/>
        </p:nvSpPr>
        <p:spPr>
          <a:xfrm>
            <a:off x="7786440" y="2526509"/>
            <a:ext cx="1245000" cy="2424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dk1"/>
                </a:solidFill>
                <a:latin typeface="Arial"/>
                <a:ea typeface="Arial"/>
                <a:cs typeface="Arial"/>
                <a:sym typeface="Arial"/>
              </a:rPr>
              <a:t>900 days since 2017</a:t>
            </a:r>
            <a:endParaRPr sz="1100"/>
          </a:p>
          <a:p>
            <a:pPr indent="0" lvl="0" marL="0" marR="0" rtl="0" algn="l">
              <a:spcBef>
                <a:spcPts val="0"/>
              </a:spcBef>
              <a:spcAft>
                <a:spcPts val="0"/>
              </a:spcAft>
              <a:buNone/>
            </a:pPr>
            <a:r>
              <a:rPr b="0" i="0" lang="en" sz="1100">
                <a:solidFill>
                  <a:schemeClr val="dk1"/>
                </a:solidFill>
                <a:latin typeface="Arial"/>
                <a:ea typeface="Arial"/>
                <a:cs typeface="Arial"/>
                <a:sym typeface="Arial"/>
              </a:rPr>
              <a:t>2023-05-02 – 90 trains directly</a:t>
            </a:r>
            <a:endParaRPr sz="1100"/>
          </a:p>
          <a:p>
            <a:pPr indent="0" lvl="0" marL="0" marR="0" rtl="0" algn="l">
              <a:spcBef>
                <a:spcPts val="0"/>
              </a:spcBef>
              <a:spcAft>
                <a:spcPts val="0"/>
              </a:spcAft>
              <a:buNone/>
            </a:pPr>
            <a:r>
              <a:t/>
            </a:r>
            <a:endParaRPr sz="1100">
              <a:solidFill>
                <a:schemeClr val="dk1"/>
              </a:solidFill>
              <a:latin typeface="Arial"/>
              <a:ea typeface="Arial"/>
              <a:cs typeface="Arial"/>
              <a:sym typeface="Arial"/>
            </a:endParaRPr>
          </a:p>
          <a:p>
            <a:pPr indent="0" lvl="0" marL="0" marR="0" rtl="0" algn="l">
              <a:spcBef>
                <a:spcPts val="0"/>
              </a:spcBef>
              <a:spcAft>
                <a:spcPts val="0"/>
              </a:spcAft>
              <a:buNone/>
            </a:pPr>
            <a:r>
              <a:rPr b="0" i="0" lang="en" sz="1100">
                <a:solidFill>
                  <a:schemeClr val="dk1"/>
                </a:solidFill>
                <a:latin typeface="Arial"/>
                <a:ea typeface="Arial"/>
                <a:cs typeface="Arial"/>
                <a:sym typeface="Arial"/>
              </a:rPr>
              <a:t>99 ptcars </a:t>
            </a:r>
            <a:endParaRPr sz="1100"/>
          </a:p>
          <a:p>
            <a:pPr indent="0" lvl="0" marL="0" marR="0" rtl="0" algn="l">
              <a:spcBef>
                <a:spcPts val="0"/>
              </a:spcBef>
              <a:spcAft>
                <a:spcPts val="0"/>
              </a:spcAft>
              <a:buNone/>
            </a:pPr>
            <a:r>
              <a:rPr b="0" i="0" lang="en" sz="1100">
                <a:solidFill>
                  <a:schemeClr val="dk1"/>
                </a:solidFill>
                <a:latin typeface="Arial"/>
                <a:ea typeface="Arial"/>
                <a:cs typeface="Arial"/>
                <a:sym typeface="Arial"/>
              </a:rPr>
              <a:t>LIEGE-GUILLEMINS</a:t>
            </a:r>
            <a:r>
              <a:rPr lang="en" sz="1100">
                <a:solidFill>
                  <a:schemeClr val="dk1"/>
                </a:solidFill>
                <a:latin typeface="Arial"/>
                <a:ea typeface="Arial"/>
                <a:cs typeface="Arial"/>
                <a:sym typeface="Arial"/>
              </a:rPr>
              <a:t> – 1063 times</a:t>
            </a:r>
            <a:endParaRPr sz="1100"/>
          </a:p>
          <a:p>
            <a:pPr indent="0" lvl="0" marL="0" marR="0" rtl="0" algn="l">
              <a:spcBef>
                <a:spcPts val="0"/>
              </a:spcBef>
              <a:spcAft>
                <a:spcPts val="0"/>
              </a:spcAft>
              <a:buNone/>
            </a:pPr>
            <a:r>
              <a:rPr b="0" i="0" lang="en" sz="900">
                <a:solidFill>
                  <a:schemeClr val="dk1"/>
                </a:solidFill>
                <a:latin typeface="Arial"/>
                <a:ea typeface="Arial"/>
                <a:cs typeface="Arial"/>
                <a:sym typeface="Arial"/>
              </a:rPr>
              <a:t>KINKEMPOIS-BLOCK 2</a:t>
            </a:r>
            <a:endParaRPr b="0" i="0" sz="900">
              <a:solidFill>
                <a:schemeClr val="dk1"/>
              </a:solidFill>
              <a:latin typeface="Arial"/>
              <a:ea typeface="Arial"/>
              <a:cs typeface="Arial"/>
              <a:sym typeface="Arial"/>
            </a:endParaRPr>
          </a:p>
          <a:p>
            <a:pPr indent="0" lvl="0" marL="0" marR="0" rtl="0" algn="l">
              <a:spcBef>
                <a:spcPts val="0"/>
              </a:spcBef>
              <a:spcAft>
                <a:spcPts val="0"/>
              </a:spcAft>
              <a:buNone/>
            </a:pPr>
            <a:r>
              <a:rPr b="0" i="0" lang="en" sz="900">
                <a:solidFill>
                  <a:schemeClr val="dk1"/>
                </a:solidFill>
                <a:latin typeface="Arial"/>
                <a:ea typeface="Arial"/>
                <a:cs typeface="Arial"/>
                <a:sym typeface="Arial"/>
              </a:rPr>
              <a:t>LANDEN</a:t>
            </a:r>
            <a:endParaRPr sz="1100"/>
          </a:p>
          <a:p>
            <a:pPr indent="0" lvl="0" marL="0" marR="0" rtl="0" algn="l">
              <a:spcBef>
                <a:spcPts val="0"/>
              </a:spcBef>
              <a:spcAft>
                <a:spcPts val="0"/>
              </a:spcAft>
              <a:buNone/>
            </a:pPr>
            <a:r>
              <a:rPr b="0" i="0" lang="en" sz="900">
                <a:solidFill>
                  <a:schemeClr val="dk1"/>
                </a:solidFill>
                <a:latin typeface="Arial"/>
                <a:ea typeface="Arial"/>
                <a:cs typeface="Arial"/>
                <a:sym typeface="Arial"/>
              </a:rPr>
              <a:t>WAREMME</a:t>
            </a:r>
            <a:endParaRPr sz="1100"/>
          </a:p>
          <a:p>
            <a:pPr indent="0" lvl="0" marL="0" marR="0" rtl="0" algn="l">
              <a:spcBef>
                <a:spcPts val="0"/>
              </a:spcBef>
              <a:spcAft>
                <a:spcPts val="0"/>
              </a:spcAft>
              <a:buNone/>
            </a:pPr>
            <a:r>
              <a:rPr b="0" i="0" lang="en" sz="900">
                <a:solidFill>
                  <a:schemeClr val="dk1"/>
                </a:solidFill>
                <a:latin typeface="Arial"/>
                <a:ea typeface="Arial"/>
                <a:cs typeface="Arial"/>
                <a:sym typeface="Arial"/>
              </a:rPr>
              <a:t>LEUVEN</a:t>
            </a:r>
            <a:endParaRPr sz="1100"/>
          </a:p>
          <a:p>
            <a:pPr indent="0" lvl="0" marL="0" marR="0" rtl="0" algn="l">
              <a:spcBef>
                <a:spcPts val="0"/>
              </a:spcBef>
              <a:spcAft>
                <a:spcPts val="0"/>
              </a:spcAft>
              <a:buNone/>
            </a:pPr>
            <a:r>
              <a:rPr b="0" i="0" lang="en" sz="900">
                <a:solidFill>
                  <a:schemeClr val="dk1"/>
                </a:solidFill>
                <a:latin typeface="Arial"/>
                <a:ea typeface="Arial"/>
                <a:cs typeface="Arial"/>
                <a:sym typeface="Arial"/>
              </a:rPr>
              <a:t>VILVOORDE</a:t>
            </a:r>
            <a:endParaRPr sz="900">
              <a:solidFill>
                <a:schemeClr val="dk1"/>
              </a:solidFill>
              <a:latin typeface="Arial"/>
              <a:ea typeface="Arial"/>
              <a:cs typeface="Arial"/>
              <a:sym typeface="Arial"/>
            </a:endParaRPr>
          </a:p>
          <a:p>
            <a:pPr indent="0" lvl="0" marL="0" marR="0" rtl="0" algn="l">
              <a:spcBef>
                <a:spcPts val="0"/>
              </a:spcBef>
              <a:spcAft>
                <a:spcPts val="0"/>
              </a:spcAft>
              <a:buNone/>
            </a:pPr>
            <a:r>
              <a:t/>
            </a:r>
            <a:endParaRPr sz="11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t/>
            </a:r>
            <a:endParaRPr/>
          </a:p>
        </p:txBody>
      </p:sp>
      <p:pic>
        <p:nvPicPr>
          <p:cNvPr descr="A picture containing map, text, atlas&#10;&#10;Description automatically generated" id="477" name="Google Shape;477;p70"/>
          <p:cNvPicPr preferRelativeResize="0"/>
          <p:nvPr/>
        </p:nvPicPr>
        <p:blipFill rotWithShape="1">
          <a:blip r:embed="rId3">
            <a:alphaModFix/>
          </a:blip>
          <a:srcRect b="0" l="0" r="0" t="0"/>
          <a:stretch/>
        </p:blipFill>
        <p:spPr>
          <a:xfrm>
            <a:off x="9596" y="0"/>
            <a:ext cx="7734254" cy="5143500"/>
          </a:xfrm>
          <a:prstGeom prst="rect">
            <a:avLst/>
          </a:prstGeom>
          <a:noFill/>
          <a:ln>
            <a:noFill/>
          </a:ln>
        </p:spPr>
      </p:pic>
      <p:grpSp>
        <p:nvGrpSpPr>
          <p:cNvPr id="478" name="Google Shape;478;p70"/>
          <p:cNvGrpSpPr/>
          <p:nvPr/>
        </p:nvGrpSpPr>
        <p:grpSpPr>
          <a:xfrm>
            <a:off x="7795727" y="960782"/>
            <a:ext cx="1271250" cy="2266966"/>
            <a:chOff x="0" y="91203"/>
            <a:chExt cx="1695000" cy="3022621"/>
          </a:xfrm>
        </p:grpSpPr>
        <p:sp>
          <p:nvSpPr>
            <p:cNvPr id="479" name="Google Shape;479;p70"/>
            <p:cNvSpPr/>
            <p:nvPr/>
          </p:nvSpPr>
          <p:spPr>
            <a:xfrm>
              <a:off x="0" y="91203"/>
              <a:ext cx="1695000" cy="579300"/>
            </a:xfrm>
            <a:prstGeom prst="roundRect">
              <a:avLst>
                <a:gd fmla="val 16667" name="adj"/>
              </a:avLst>
            </a:prstGeom>
            <a:solidFill>
              <a:schemeClr val="accent2"/>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0" name="Google Shape;480;p70"/>
            <p:cNvSpPr txBox="1"/>
            <p:nvPr/>
          </p:nvSpPr>
          <p:spPr>
            <a:xfrm>
              <a:off x="28272" y="119475"/>
              <a:ext cx="1638600" cy="522600"/>
            </a:xfrm>
            <a:prstGeom prst="rect">
              <a:avLst/>
            </a:prstGeom>
            <a:noFill/>
            <a:ln>
              <a:noFill/>
            </a:ln>
          </p:spPr>
          <p:txBody>
            <a:bodyPr anchorCtr="0" anchor="ctr" bIns="31425" lIns="31425" spcFirstLastPara="1" rIns="31425" wrap="square" tIns="31425">
              <a:noAutofit/>
            </a:bodyPr>
            <a:lstStyle/>
            <a:p>
              <a:pPr indent="0" lvl="0" marL="0" marR="0" rtl="0" algn="l">
                <a:lnSpc>
                  <a:spcPct val="90000"/>
                </a:lnSpc>
                <a:spcBef>
                  <a:spcPts val="0"/>
                </a:spcBef>
                <a:spcAft>
                  <a:spcPts val="0"/>
                </a:spcAft>
                <a:buClr>
                  <a:schemeClr val="lt1"/>
                </a:buClr>
                <a:buSzPts val="800"/>
                <a:buFont typeface="Arial"/>
                <a:buNone/>
              </a:pPr>
              <a:r>
                <a:rPr b="0" i="0" lang="en" sz="800">
                  <a:solidFill>
                    <a:schemeClr val="lt1"/>
                  </a:solidFill>
                  <a:latin typeface="Arial"/>
                  <a:ea typeface="Arial"/>
                  <a:cs typeface="Arial"/>
                  <a:sym typeface="Arial"/>
                </a:rPr>
                <a:t>Train no: 7801</a:t>
              </a:r>
              <a:endParaRPr sz="800">
                <a:solidFill>
                  <a:schemeClr val="lt1"/>
                </a:solidFill>
                <a:latin typeface="Arial"/>
                <a:ea typeface="Arial"/>
                <a:cs typeface="Arial"/>
                <a:sym typeface="Arial"/>
              </a:endParaRPr>
            </a:p>
          </p:txBody>
        </p:sp>
        <p:sp>
          <p:nvSpPr>
            <p:cNvPr id="481" name="Google Shape;481;p70"/>
            <p:cNvSpPr/>
            <p:nvPr/>
          </p:nvSpPr>
          <p:spPr>
            <a:xfrm>
              <a:off x="0" y="702033"/>
              <a:ext cx="1695000" cy="579300"/>
            </a:xfrm>
            <a:prstGeom prst="roundRect">
              <a:avLst>
                <a:gd fmla="val 16667" name="adj"/>
              </a:avLst>
            </a:prstGeom>
            <a:solidFill>
              <a:srgbClr val="D77850"/>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2" name="Google Shape;482;p70"/>
            <p:cNvSpPr txBox="1"/>
            <p:nvPr/>
          </p:nvSpPr>
          <p:spPr>
            <a:xfrm>
              <a:off x="28272" y="730305"/>
              <a:ext cx="1638600" cy="522600"/>
            </a:xfrm>
            <a:prstGeom prst="rect">
              <a:avLst/>
            </a:prstGeom>
            <a:noFill/>
            <a:ln>
              <a:noFill/>
            </a:ln>
          </p:spPr>
          <p:txBody>
            <a:bodyPr anchorCtr="0" anchor="ctr" bIns="31425" lIns="31425" spcFirstLastPara="1" rIns="31425" wrap="square" tIns="31425">
              <a:noAutofit/>
            </a:bodyPr>
            <a:lstStyle/>
            <a:p>
              <a:pPr indent="0" lvl="0" marL="0" marR="0" rtl="0" algn="l">
                <a:lnSpc>
                  <a:spcPct val="90000"/>
                </a:lnSpc>
                <a:spcBef>
                  <a:spcPts val="0"/>
                </a:spcBef>
                <a:spcAft>
                  <a:spcPts val="0"/>
                </a:spcAft>
                <a:buClr>
                  <a:schemeClr val="lt1"/>
                </a:buClr>
                <a:buSzPts val="800"/>
                <a:buFont typeface="Arial"/>
                <a:buNone/>
              </a:pPr>
              <a:r>
                <a:rPr b="0" i="0" lang="en" sz="800">
                  <a:solidFill>
                    <a:schemeClr val="lt1"/>
                  </a:solidFill>
                  <a:latin typeface="Arial"/>
                  <a:ea typeface="Arial"/>
                  <a:cs typeface="Arial"/>
                  <a:sym typeface="Arial"/>
                </a:rPr>
                <a:t>MONS     -       SCHAARBEEK-GROEP R</a:t>
              </a:r>
              <a:endParaRPr sz="800">
                <a:solidFill>
                  <a:schemeClr val="lt1"/>
                </a:solidFill>
                <a:latin typeface="Arial"/>
                <a:ea typeface="Arial"/>
                <a:cs typeface="Arial"/>
                <a:sym typeface="Arial"/>
              </a:endParaRPr>
            </a:p>
          </p:txBody>
        </p:sp>
        <p:sp>
          <p:nvSpPr>
            <p:cNvPr id="483" name="Google Shape;483;p70"/>
            <p:cNvSpPr/>
            <p:nvPr/>
          </p:nvSpPr>
          <p:spPr>
            <a:xfrm>
              <a:off x="0" y="1312864"/>
              <a:ext cx="1695000" cy="579300"/>
            </a:xfrm>
            <a:prstGeom prst="roundRect">
              <a:avLst>
                <a:gd fmla="val 16667" name="adj"/>
              </a:avLst>
            </a:prstGeom>
            <a:solidFill>
              <a:srgbClr val="C47F6E"/>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4" name="Google Shape;484;p70"/>
            <p:cNvSpPr txBox="1"/>
            <p:nvPr/>
          </p:nvSpPr>
          <p:spPr>
            <a:xfrm>
              <a:off x="28272" y="1341136"/>
              <a:ext cx="1638600" cy="522600"/>
            </a:xfrm>
            <a:prstGeom prst="rect">
              <a:avLst/>
            </a:prstGeom>
            <a:noFill/>
            <a:ln>
              <a:noFill/>
            </a:ln>
          </p:spPr>
          <p:txBody>
            <a:bodyPr anchorCtr="0" anchor="ctr" bIns="31425" lIns="31425" spcFirstLastPara="1" rIns="31425" wrap="square" tIns="31425">
              <a:noAutofit/>
            </a:bodyPr>
            <a:lstStyle/>
            <a:p>
              <a:pPr indent="0" lvl="0" marL="0" marR="0" rtl="0" algn="l">
                <a:lnSpc>
                  <a:spcPct val="90000"/>
                </a:lnSpc>
                <a:spcBef>
                  <a:spcPts val="0"/>
                </a:spcBef>
                <a:spcAft>
                  <a:spcPts val="0"/>
                </a:spcAft>
                <a:buClr>
                  <a:schemeClr val="lt1"/>
                </a:buClr>
                <a:buSzPts val="800"/>
                <a:buFont typeface="Arial"/>
                <a:buNone/>
              </a:pPr>
              <a:r>
                <a:rPr b="0" i="0" lang="en" sz="800">
                  <a:solidFill>
                    <a:schemeClr val="lt1"/>
                  </a:solidFill>
                  <a:latin typeface="Arial"/>
                  <a:ea typeface="Arial"/>
                  <a:cs typeface="Arial"/>
                  <a:sym typeface="Arial"/>
                </a:rPr>
                <a:t>06:32:00</a:t>
              </a:r>
              <a:endParaRPr sz="800">
                <a:solidFill>
                  <a:schemeClr val="lt1"/>
                </a:solidFill>
                <a:latin typeface="Arial"/>
                <a:ea typeface="Arial"/>
                <a:cs typeface="Arial"/>
                <a:sym typeface="Arial"/>
              </a:endParaRPr>
            </a:p>
          </p:txBody>
        </p:sp>
        <p:sp>
          <p:nvSpPr>
            <p:cNvPr id="485" name="Google Shape;485;p70"/>
            <p:cNvSpPr/>
            <p:nvPr/>
          </p:nvSpPr>
          <p:spPr>
            <a:xfrm>
              <a:off x="0" y="1923694"/>
              <a:ext cx="1695000" cy="579300"/>
            </a:xfrm>
            <a:prstGeom prst="roundRect">
              <a:avLst>
                <a:gd fmla="val 16667" name="adj"/>
              </a:avLst>
            </a:prstGeom>
            <a:solidFill>
              <a:srgbClr val="B38E8A"/>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6" name="Google Shape;486;p70"/>
            <p:cNvSpPr txBox="1"/>
            <p:nvPr/>
          </p:nvSpPr>
          <p:spPr>
            <a:xfrm>
              <a:off x="28272" y="1951966"/>
              <a:ext cx="1638600" cy="522600"/>
            </a:xfrm>
            <a:prstGeom prst="rect">
              <a:avLst/>
            </a:prstGeom>
            <a:noFill/>
            <a:ln>
              <a:noFill/>
            </a:ln>
          </p:spPr>
          <p:txBody>
            <a:bodyPr anchorCtr="0" anchor="ctr" bIns="31425" lIns="31425" spcFirstLastPara="1" rIns="31425" wrap="square" tIns="31425">
              <a:noAutofit/>
            </a:bodyPr>
            <a:lstStyle/>
            <a:p>
              <a:pPr indent="0" lvl="0" marL="0" marR="0" rtl="0" algn="l">
                <a:lnSpc>
                  <a:spcPct val="90000"/>
                </a:lnSpc>
                <a:spcBef>
                  <a:spcPts val="0"/>
                </a:spcBef>
                <a:spcAft>
                  <a:spcPts val="0"/>
                </a:spcAft>
                <a:buClr>
                  <a:schemeClr val="lt1"/>
                </a:buClr>
                <a:buSzPts val="800"/>
                <a:buFont typeface="Arial"/>
                <a:buNone/>
              </a:pPr>
              <a:r>
                <a:rPr b="0" i="0" lang="en" sz="800">
                  <a:solidFill>
                    <a:schemeClr val="lt1"/>
                  </a:solidFill>
                  <a:latin typeface="Arial"/>
                  <a:ea typeface="Arial"/>
                  <a:cs typeface="Arial"/>
                  <a:sym typeface="Arial"/>
                </a:rPr>
                <a:t>Priority </a:t>
              </a:r>
              <a:r>
                <a:rPr lang="en" sz="800">
                  <a:solidFill>
                    <a:schemeClr val="lt1"/>
                  </a:solidFill>
                  <a:latin typeface="Arial"/>
                  <a:ea typeface="Arial"/>
                  <a:cs typeface="Arial"/>
                  <a:sym typeface="Arial"/>
                </a:rPr>
                <a:t>4</a:t>
              </a:r>
              <a:endParaRPr sz="1100"/>
            </a:p>
          </p:txBody>
        </p:sp>
        <p:sp>
          <p:nvSpPr>
            <p:cNvPr id="487" name="Google Shape;487;p70"/>
            <p:cNvSpPr/>
            <p:nvPr/>
          </p:nvSpPr>
          <p:spPr>
            <a:xfrm>
              <a:off x="0" y="2534524"/>
              <a:ext cx="1695000" cy="579300"/>
            </a:xfrm>
            <a:prstGeom prst="roundRect">
              <a:avLst>
                <a:gd fmla="val 16667" name="adj"/>
              </a:avLst>
            </a:prstGeom>
            <a:solidFill>
              <a:srgbClr val="A4A4A4"/>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8" name="Google Shape;488;p70"/>
            <p:cNvSpPr txBox="1"/>
            <p:nvPr/>
          </p:nvSpPr>
          <p:spPr>
            <a:xfrm>
              <a:off x="28272" y="2562796"/>
              <a:ext cx="1638600" cy="522600"/>
            </a:xfrm>
            <a:prstGeom prst="rect">
              <a:avLst/>
            </a:prstGeom>
            <a:noFill/>
            <a:ln>
              <a:noFill/>
            </a:ln>
          </p:spPr>
          <p:txBody>
            <a:bodyPr anchorCtr="0" anchor="ctr" bIns="31425" lIns="31425" spcFirstLastPara="1" rIns="31425" wrap="square" tIns="31425">
              <a:noAutofit/>
            </a:bodyPr>
            <a:lstStyle/>
            <a:p>
              <a:pPr indent="0" lvl="0" marL="0" marR="0" rtl="0" algn="l">
                <a:lnSpc>
                  <a:spcPct val="90000"/>
                </a:lnSpc>
                <a:spcBef>
                  <a:spcPts val="0"/>
                </a:spcBef>
                <a:spcAft>
                  <a:spcPts val="0"/>
                </a:spcAft>
                <a:buClr>
                  <a:schemeClr val="lt1"/>
                </a:buClr>
                <a:buSzPts val="800"/>
                <a:buFont typeface="Arial"/>
                <a:buNone/>
              </a:pPr>
              <a:r>
                <a:rPr b="0" i="0" lang="en" sz="800">
                  <a:solidFill>
                    <a:schemeClr val="lt1"/>
                  </a:solidFill>
                  <a:latin typeface="Arial"/>
                  <a:ea typeface="Arial"/>
                  <a:cs typeface="Arial"/>
                  <a:sym typeface="Arial"/>
                </a:rPr>
                <a:t>P-train</a:t>
              </a:r>
              <a:endParaRPr sz="800">
                <a:solidFill>
                  <a:schemeClr val="lt1"/>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t/>
            </a:r>
            <a:endParaRPr/>
          </a:p>
        </p:txBody>
      </p:sp>
      <p:pic>
        <p:nvPicPr>
          <p:cNvPr descr="A picture containing map, text, atlas&#10;&#10;Description automatically generated" id="494" name="Google Shape;494;p71"/>
          <p:cNvPicPr preferRelativeResize="0"/>
          <p:nvPr/>
        </p:nvPicPr>
        <p:blipFill rotWithShape="1">
          <a:blip r:embed="rId3">
            <a:alphaModFix/>
          </a:blip>
          <a:srcRect b="0" l="0" r="0" t="0"/>
          <a:stretch/>
        </p:blipFill>
        <p:spPr>
          <a:xfrm>
            <a:off x="-8914" y="0"/>
            <a:ext cx="7734254" cy="5143500"/>
          </a:xfrm>
          <a:prstGeom prst="rect">
            <a:avLst/>
          </a:prstGeom>
          <a:noFill/>
          <a:ln>
            <a:noFill/>
          </a:ln>
        </p:spPr>
      </p:pic>
      <p:grpSp>
        <p:nvGrpSpPr>
          <p:cNvPr id="495" name="Google Shape;495;p71"/>
          <p:cNvGrpSpPr/>
          <p:nvPr/>
        </p:nvGrpSpPr>
        <p:grpSpPr>
          <a:xfrm>
            <a:off x="7725338" y="816497"/>
            <a:ext cx="1339875" cy="2268451"/>
            <a:chOff x="0" y="272048"/>
            <a:chExt cx="1786500" cy="3024601"/>
          </a:xfrm>
        </p:grpSpPr>
        <p:sp>
          <p:nvSpPr>
            <p:cNvPr id="496" name="Google Shape;496;p71"/>
            <p:cNvSpPr/>
            <p:nvPr/>
          </p:nvSpPr>
          <p:spPr>
            <a:xfrm>
              <a:off x="0" y="272048"/>
              <a:ext cx="1786500" cy="570300"/>
            </a:xfrm>
            <a:prstGeom prst="roundRect">
              <a:avLst>
                <a:gd fmla="val 16667" name="adj"/>
              </a:avLst>
            </a:prstGeom>
            <a:solidFill>
              <a:schemeClr val="accent2"/>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7" name="Google Shape;497;p71"/>
            <p:cNvSpPr txBox="1"/>
            <p:nvPr/>
          </p:nvSpPr>
          <p:spPr>
            <a:xfrm>
              <a:off x="27843" y="299891"/>
              <a:ext cx="1731000" cy="514800"/>
            </a:xfrm>
            <a:prstGeom prst="rect">
              <a:avLst/>
            </a:prstGeom>
            <a:noFill/>
            <a:ln>
              <a:noFill/>
            </a:ln>
          </p:spPr>
          <p:txBody>
            <a:bodyPr anchorCtr="0" anchor="ctr" bIns="42875" lIns="42875" spcFirstLastPara="1" rIns="42875" wrap="square" tIns="42875">
              <a:noAutofit/>
            </a:bodyPr>
            <a:lstStyle/>
            <a:p>
              <a:pPr indent="0" lvl="0" marL="0" marR="0" rtl="0" algn="l">
                <a:lnSpc>
                  <a:spcPct val="90000"/>
                </a:lnSpc>
                <a:spcBef>
                  <a:spcPts val="0"/>
                </a:spcBef>
                <a:spcAft>
                  <a:spcPts val="0"/>
                </a:spcAft>
                <a:buClr>
                  <a:schemeClr val="lt1"/>
                </a:buClr>
                <a:buSzPts val="1100"/>
                <a:buFont typeface="Arial"/>
                <a:buNone/>
              </a:pPr>
              <a:r>
                <a:rPr b="0" i="0" lang="en" sz="1100">
                  <a:solidFill>
                    <a:schemeClr val="lt1"/>
                  </a:solidFill>
                  <a:latin typeface="Arial"/>
                  <a:ea typeface="Arial"/>
                  <a:cs typeface="Arial"/>
                  <a:sym typeface="Arial"/>
                </a:rPr>
                <a:t>Train no: 1529</a:t>
              </a:r>
              <a:endParaRPr sz="1100">
                <a:solidFill>
                  <a:schemeClr val="lt1"/>
                </a:solidFill>
                <a:latin typeface="Arial"/>
                <a:ea typeface="Arial"/>
                <a:cs typeface="Arial"/>
                <a:sym typeface="Arial"/>
              </a:endParaRPr>
            </a:p>
          </p:txBody>
        </p:sp>
        <p:sp>
          <p:nvSpPr>
            <p:cNvPr id="498" name="Google Shape;498;p71"/>
            <p:cNvSpPr/>
            <p:nvPr/>
          </p:nvSpPr>
          <p:spPr>
            <a:xfrm>
              <a:off x="0" y="885623"/>
              <a:ext cx="1786500" cy="570300"/>
            </a:xfrm>
            <a:prstGeom prst="roundRect">
              <a:avLst>
                <a:gd fmla="val 16667" name="adj"/>
              </a:avLst>
            </a:prstGeom>
            <a:solidFill>
              <a:srgbClr val="D77850"/>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9" name="Google Shape;499;p71"/>
            <p:cNvSpPr txBox="1"/>
            <p:nvPr/>
          </p:nvSpPr>
          <p:spPr>
            <a:xfrm>
              <a:off x="27843" y="913466"/>
              <a:ext cx="1731000" cy="514800"/>
            </a:xfrm>
            <a:prstGeom prst="rect">
              <a:avLst/>
            </a:prstGeom>
            <a:noFill/>
            <a:ln>
              <a:noFill/>
            </a:ln>
          </p:spPr>
          <p:txBody>
            <a:bodyPr anchorCtr="0" anchor="ctr" bIns="42875" lIns="42875" spcFirstLastPara="1" rIns="42875" wrap="square" tIns="42875">
              <a:noAutofit/>
            </a:bodyPr>
            <a:lstStyle/>
            <a:p>
              <a:pPr indent="0" lvl="0" marL="0" marR="0" rtl="0" algn="l">
                <a:lnSpc>
                  <a:spcPct val="90000"/>
                </a:lnSpc>
                <a:spcBef>
                  <a:spcPts val="0"/>
                </a:spcBef>
                <a:spcAft>
                  <a:spcPts val="0"/>
                </a:spcAft>
                <a:buClr>
                  <a:schemeClr val="lt1"/>
                </a:buClr>
                <a:buSzPts val="1100"/>
                <a:buFont typeface="Arial"/>
                <a:buNone/>
              </a:pPr>
              <a:r>
                <a:rPr b="0" i="0" lang="en" sz="1100">
                  <a:solidFill>
                    <a:schemeClr val="lt1"/>
                  </a:solidFill>
                  <a:latin typeface="Arial"/>
                  <a:ea typeface="Arial"/>
                  <a:cs typeface="Arial"/>
                  <a:sym typeface="Arial"/>
                </a:rPr>
                <a:t>GENK - BLANKENBERGE</a:t>
              </a:r>
              <a:endParaRPr sz="1100">
                <a:solidFill>
                  <a:schemeClr val="lt1"/>
                </a:solidFill>
                <a:latin typeface="Arial"/>
                <a:ea typeface="Arial"/>
                <a:cs typeface="Arial"/>
                <a:sym typeface="Arial"/>
              </a:endParaRPr>
            </a:p>
          </p:txBody>
        </p:sp>
        <p:sp>
          <p:nvSpPr>
            <p:cNvPr id="500" name="Google Shape;500;p71"/>
            <p:cNvSpPr/>
            <p:nvPr/>
          </p:nvSpPr>
          <p:spPr>
            <a:xfrm>
              <a:off x="0" y="1499199"/>
              <a:ext cx="1786500" cy="570300"/>
            </a:xfrm>
            <a:prstGeom prst="roundRect">
              <a:avLst>
                <a:gd fmla="val 16667" name="adj"/>
              </a:avLst>
            </a:prstGeom>
            <a:solidFill>
              <a:srgbClr val="C47F6E"/>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1" name="Google Shape;501;p71"/>
            <p:cNvSpPr txBox="1"/>
            <p:nvPr/>
          </p:nvSpPr>
          <p:spPr>
            <a:xfrm>
              <a:off x="27843" y="1527042"/>
              <a:ext cx="1731000" cy="514800"/>
            </a:xfrm>
            <a:prstGeom prst="rect">
              <a:avLst/>
            </a:prstGeom>
            <a:noFill/>
            <a:ln>
              <a:noFill/>
            </a:ln>
          </p:spPr>
          <p:txBody>
            <a:bodyPr anchorCtr="0" anchor="ctr" bIns="42875" lIns="42875" spcFirstLastPara="1" rIns="42875" wrap="square" tIns="42875">
              <a:noAutofit/>
            </a:bodyPr>
            <a:lstStyle/>
            <a:p>
              <a:pPr indent="0" lvl="0" marL="0" marR="0" rtl="0" algn="l">
                <a:lnSpc>
                  <a:spcPct val="90000"/>
                </a:lnSpc>
                <a:spcBef>
                  <a:spcPts val="0"/>
                </a:spcBef>
                <a:spcAft>
                  <a:spcPts val="0"/>
                </a:spcAft>
                <a:buClr>
                  <a:schemeClr val="lt1"/>
                </a:buClr>
                <a:buSzPts val="1100"/>
                <a:buFont typeface="Arial"/>
                <a:buNone/>
              </a:pPr>
              <a:r>
                <a:rPr b="0" i="0" lang="en" sz="1100">
                  <a:solidFill>
                    <a:schemeClr val="lt1"/>
                  </a:solidFill>
                  <a:latin typeface="Arial"/>
                  <a:ea typeface="Arial"/>
                  <a:cs typeface="Arial"/>
                  <a:sym typeface="Arial"/>
                </a:rPr>
                <a:t>06:30:00</a:t>
              </a:r>
              <a:endParaRPr sz="1100">
                <a:solidFill>
                  <a:schemeClr val="lt1"/>
                </a:solidFill>
                <a:latin typeface="Arial"/>
                <a:ea typeface="Arial"/>
                <a:cs typeface="Arial"/>
                <a:sym typeface="Arial"/>
              </a:endParaRPr>
            </a:p>
          </p:txBody>
        </p:sp>
        <p:sp>
          <p:nvSpPr>
            <p:cNvPr id="502" name="Google Shape;502;p71"/>
            <p:cNvSpPr/>
            <p:nvPr/>
          </p:nvSpPr>
          <p:spPr>
            <a:xfrm>
              <a:off x="0" y="2112774"/>
              <a:ext cx="1786500" cy="570300"/>
            </a:xfrm>
            <a:prstGeom prst="roundRect">
              <a:avLst>
                <a:gd fmla="val 16667" name="adj"/>
              </a:avLst>
            </a:prstGeom>
            <a:solidFill>
              <a:srgbClr val="B38E8A"/>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3" name="Google Shape;503;p71"/>
            <p:cNvSpPr txBox="1"/>
            <p:nvPr/>
          </p:nvSpPr>
          <p:spPr>
            <a:xfrm>
              <a:off x="27843" y="2140617"/>
              <a:ext cx="1731000" cy="514800"/>
            </a:xfrm>
            <a:prstGeom prst="rect">
              <a:avLst/>
            </a:prstGeom>
            <a:noFill/>
            <a:ln>
              <a:noFill/>
            </a:ln>
          </p:spPr>
          <p:txBody>
            <a:bodyPr anchorCtr="0" anchor="ctr" bIns="42875" lIns="42875" spcFirstLastPara="1" rIns="42875" wrap="square" tIns="42875">
              <a:noAutofit/>
            </a:bodyPr>
            <a:lstStyle/>
            <a:p>
              <a:pPr indent="0" lvl="0" marL="0" marR="0" rtl="0" algn="l">
                <a:lnSpc>
                  <a:spcPct val="90000"/>
                </a:lnSpc>
                <a:spcBef>
                  <a:spcPts val="0"/>
                </a:spcBef>
                <a:spcAft>
                  <a:spcPts val="0"/>
                </a:spcAft>
                <a:buClr>
                  <a:schemeClr val="lt1"/>
                </a:buClr>
                <a:buSzPts val="1100"/>
                <a:buFont typeface="Arial"/>
                <a:buNone/>
              </a:pPr>
              <a:r>
                <a:rPr b="0" i="0" lang="en" sz="1100">
                  <a:solidFill>
                    <a:schemeClr val="lt1"/>
                  </a:solidFill>
                  <a:latin typeface="Arial"/>
                  <a:ea typeface="Arial"/>
                  <a:cs typeface="Arial"/>
                  <a:sym typeface="Arial"/>
                </a:rPr>
                <a:t>Priority 3</a:t>
              </a:r>
              <a:endParaRPr sz="1100">
                <a:solidFill>
                  <a:schemeClr val="lt1"/>
                </a:solidFill>
                <a:latin typeface="Arial"/>
                <a:ea typeface="Arial"/>
                <a:cs typeface="Arial"/>
                <a:sym typeface="Arial"/>
              </a:endParaRPr>
            </a:p>
          </p:txBody>
        </p:sp>
        <p:sp>
          <p:nvSpPr>
            <p:cNvPr id="504" name="Google Shape;504;p71"/>
            <p:cNvSpPr/>
            <p:nvPr/>
          </p:nvSpPr>
          <p:spPr>
            <a:xfrm>
              <a:off x="0" y="2726349"/>
              <a:ext cx="1786500" cy="570300"/>
            </a:xfrm>
            <a:prstGeom prst="roundRect">
              <a:avLst>
                <a:gd fmla="val 16667" name="adj"/>
              </a:avLst>
            </a:prstGeom>
            <a:solidFill>
              <a:srgbClr val="A4A4A4"/>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5" name="Google Shape;505;p71"/>
            <p:cNvSpPr txBox="1"/>
            <p:nvPr/>
          </p:nvSpPr>
          <p:spPr>
            <a:xfrm>
              <a:off x="27843" y="2754192"/>
              <a:ext cx="1731000" cy="514800"/>
            </a:xfrm>
            <a:prstGeom prst="rect">
              <a:avLst/>
            </a:prstGeom>
            <a:noFill/>
            <a:ln>
              <a:noFill/>
            </a:ln>
          </p:spPr>
          <p:txBody>
            <a:bodyPr anchorCtr="0" anchor="ctr" bIns="42875" lIns="42875" spcFirstLastPara="1" rIns="42875" wrap="square" tIns="42875">
              <a:noAutofit/>
            </a:bodyPr>
            <a:lstStyle/>
            <a:p>
              <a:pPr indent="0" lvl="0" marL="0" marR="0" rtl="0" algn="l">
                <a:lnSpc>
                  <a:spcPct val="90000"/>
                </a:lnSpc>
                <a:spcBef>
                  <a:spcPts val="0"/>
                </a:spcBef>
                <a:spcAft>
                  <a:spcPts val="0"/>
                </a:spcAft>
                <a:buClr>
                  <a:schemeClr val="lt1"/>
                </a:buClr>
                <a:buSzPts val="1100"/>
                <a:buFont typeface="Arial"/>
                <a:buNone/>
              </a:pPr>
              <a:r>
                <a:rPr b="0" i="0" lang="en" sz="1100">
                  <a:solidFill>
                    <a:schemeClr val="lt1"/>
                  </a:solidFill>
                  <a:latin typeface="Arial"/>
                  <a:ea typeface="Arial"/>
                  <a:cs typeface="Arial"/>
                  <a:sym typeface="Arial"/>
                </a:rPr>
                <a:t>IC-L-S</a:t>
              </a:r>
              <a:endParaRPr sz="1100">
                <a:solidFill>
                  <a:schemeClr val="lt1"/>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45"/>
          <p:cNvPicPr preferRelativeResize="0"/>
          <p:nvPr/>
        </p:nvPicPr>
        <p:blipFill>
          <a:blip r:embed="rId3">
            <a:alphaModFix/>
          </a:blip>
          <a:stretch>
            <a:fillRect/>
          </a:stretch>
        </p:blipFill>
        <p:spPr>
          <a:xfrm>
            <a:off x="89228" y="3661325"/>
            <a:ext cx="987451" cy="1447824"/>
          </a:xfrm>
          <a:prstGeom prst="rect">
            <a:avLst/>
          </a:prstGeom>
          <a:noFill/>
          <a:ln>
            <a:noFill/>
          </a:ln>
        </p:spPr>
      </p:pic>
      <p:sp>
        <p:nvSpPr>
          <p:cNvPr id="218" name="Google Shape;218;p45"/>
          <p:cNvSpPr txBox="1"/>
          <p:nvPr>
            <p:ph type="title"/>
          </p:nvPr>
        </p:nvSpPr>
        <p:spPr>
          <a:xfrm>
            <a:off x="1052778" y="4492950"/>
            <a:ext cx="8282100" cy="6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30"/>
              <a:t>A little while later</a:t>
            </a:r>
            <a:r>
              <a:rPr lang="en" sz="2930"/>
              <a:t> at </a:t>
            </a:r>
            <a:r>
              <a:rPr lang="en" sz="2930"/>
              <a:t>Institute</a:t>
            </a:r>
            <a:r>
              <a:rPr lang="en" sz="2930"/>
              <a:t> of Physics Belgrade…</a:t>
            </a:r>
            <a:endParaRPr sz="2930"/>
          </a:p>
        </p:txBody>
      </p:sp>
      <p:pic>
        <p:nvPicPr>
          <p:cNvPr id="219" name="Google Shape;219;p45" title="scl_pocetak.jpg"/>
          <p:cNvPicPr preferRelativeResize="0"/>
          <p:nvPr/>
        </p:nvPicPr>
        <p:blipFill>
          <a:blip r:embed="rId4">
            <a:alphaModFix/>
          </a:blip>
          <a:stretch>
            <a:fillRect/>
          </a:stretch>
        </p:blipFill>
        <p:spPr>
          <a:xfrm>
            <a:off x="1742550" y="196550"/>
            <a:ext cx="5221801" cy="39587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t/>
            </a:r>
            <a:endParaRPr/>
          </a:p>
        </p:txBody>
      </p:sp>
      <p:grpSp>
        <p:nvGrpSpPr>
          <p:cNvPr id="511" name="Google Shape;511;p72"/>
          <p:cNvGrpSpPr/>
          <p:nvPr/>
        </p:nvGrpSpPr>
        <p:grpSpPr>
          <a:xfrm>
            <a:off x="7732332" y="1509227"/>
            <a:ext cx="1268100" cy="1913378"/>
            <a:chOff x="0" y="101907"/>
            <a:chExt cx="1690800" cy="2551170"/>
          </a:xfrm>
        </p:grpSpPr>
        <p:sp>
          <p:nvSpPr>
            <p:cNvPr id="512" name="Google Shape;512;p72"/>
            <p:cNvSpPr/>
            <p:nvPr/>
          </p:nvSpPr>
          <p:spPr>
            <a:xfrm>
              <a:off x="0" y="101907"/>
              <a:ext cx="1690800" cy="342300"/>
            </a:xfrm>
            <a:prstGeom prst="roundRect">
              <a:avLst>
                <a:gd fmla="val 16667" name="adj"/>
              </a:avLst>
            </a:prstGeom>
            <a:solidFill>
              <a:srgbClr val="599BD5"/>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3" name="Google Shape;513;p72"/>
            <p:cNvSpPr txBox="1"/>
            <p:nvPr/>
          </p:nvSpPr>
          <p:spPr>
            <a:xfrm>
              <a:off x="16706" y="118613"/>
              <a:ext cx="16575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b="0" i="0" lang="en" sz="700">
                  <a:solidFill>
                    <a:schemeClr val="lt1"/>
                  </a:solidFill>
                  <a:latin typeface="Arial"/>
                  <a:ea typeface="Arial"/>
                  <a:cs typeface="Arial"/>
                  <a:sym typeface="Arial"/>
                </a:rPr>
                <a:t>Train no: 1706</a:t>
              </a:r>
              <a:endParaRPr sz="700">
                <a:solidFill>
                  <a:schemeClr val="lt1"/>
                </a:solidFill>
                <a:latin typeface="Arial"/>
                <a:ea typeface="Arial"/>
                <a:cs typeface="Arial"/>
                <a:sym typeface="Arial"/>
              </a:endParaRPr>
            </a:p>
          </p:txBody>
        </p:sp>
        <p:sp>
          <p:nvSpPr>
            <p:cNvPr id="514" name="Google Shape;514;p72"/>
            <p:cNvSpPr/>
            <p:nvPr/>
          </p:nvSpPr>
          <p:spPr>
            <a:xfrm>
              <a:off x="0" y="470052"/>
              <a:ext cx="1690800" cy="342300"/>
            </a:xfrm>
            <a:prstGeom prst="roundRect">
              <a:avLst>
                <a:gd fmla="val 16667" name="adj"/>
              </a:avLst>
            </a:prstGeom>
            <a:solidFill>
              <a:srgbClr val="55BACE"/>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5" name="Google Shape;515;p72"/>
            <p:cNvSpPr txBox="1"/>
            <p:nvPr/>
          </p:nvSpPr>
          <p:spPr>
            <a:xfrm>
              <a:off x="16706" y="486758"/>
              <a:ext cx="16575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b="0" i="0" lang="en" sz="700">
                  <a:solidFill>
                    <a:schemeClr val="lt1"/>
                  </a:solidFill>
                  <a:latin typeface="Arial"/>
                  <a:ea typeface="Arial"/>
                  <a:cs typeface="Arial"/>
                  <a:sym typeface="Arial"/>
                </a:rPr>
                <a:t>QUIEVRAIN  -&gt;  LIEGE-GUILLEMINS</a:t>
              </a:r>
              <a:endParaRPr sz="700">
                <a:solidFill>
                  <a:schemeClr val="lt1"/>
                </a:solidFill>
                <a:latin typeface="Arial"/>
                <a:ea typeface="Arial"/>
                <a:cs typeface="Arial"/>
                <a:sym typeface="Arial"/>
              </a:endParaRPr>
            </a:p>
          </p:txBody>
        </p:sp>
        <p:sp>
          <p:nvSpPr>
            <p:cNvPr id="516" name="Google Shape;516;p72"/>
            <p:cNvSpPr/>
            <p:nvPr/>
          </p:nvSpPr>
          <p:spPr>
            <a:xfrm>
              <a:off x="0" y="838197"/>
              <a:ext cx="1690800" cy="342300"/>
            </a:xfrm>
            <a:prstGeom prst="roundRect">
              <a:avLst>
                <a:gd fmla="val 16667" name="adj"/>
              </a:avLst>
            </a:prstGeom>
            <a:solidFill>
              <a:srgbClr val="50C9B6"/>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7" name="Google Shape;517;p72"/>
            <p:cNvSpPr txBox="1"/>
            <p:nvPr/>
          </p:nvSpPr>
          <p:spPr>
            <a:xfrm>
              <a:off x="16706" y="854903"/>
              <a:ext cx="16575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lang="en" sz="700">
                  <a:solidFill>
                    <a:schemeClr val="lt1"/>
                  </a:solidFill>
                  <a:latin typeface="Arial"/>
                  <a:ea typeface="Arial"/>
                  <a:cs typeface="Arial"/>
                  <a:sym typeface="Arial"/>
                </a:rPr>
                <a:t>Time: </a:t>
              </a:r>
              <a:r>
                <a:rPr b="0" i="0" lang="en" sz="700">
                  <a:solidFill>
                    <a:schemeClr val="lt1"/>
                  </a:solidFill>
                  <a:latin typeface="Arial"/>
                  <a:ea typeface="Arial"/>
                  <a:cs typeface="Arial"/>
                  <a:sym typeface="Arial"/>
                </a:rPr>
                <a:t>06:13:00</a:t>
              </a:r>
              <a:endParaRPr sz="700">
                <a:solidFill>
                  <a:schemeClr val="lt1"/>
                </a:solidFill>
                <a:latin typeface="Arial"/>
                <a:ea typeface="Arial"/>
                <a:cs typeface="Arial"/>
                <a:sym typeface="Arial"/>
              </a:endParaRPr>
            </a:p>
          </p:txBody>
        </p:sp>
        <p:sp>
          <p:nvSpPr>
            <p:cNvPr id="518" name="Google Shape;518;p72"/>
            <p:cNvSpPr/>
            <p:nvPr/>
          </p:nvSpPr>
          <p:spPr>
            <a:xfrm>
              <a:off x="0" y="1206342"/>
              <a:ext cx="1690800" cy="342300"/>
            </a:xfrm>
            <a:prstGeom prst="roundRect">
              <a:avLst>
                <a:gd fmla="val 16667" name="adj"/>
              </a:avLst>
            </a:prstGeom>
            <a:solidFill>
              <a:srgbClr val="4CC38C"/>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9" name="Google Shape;519;p72"/>
            <p:cNvSpPr txBox="1"/>
            <p:nvPr/>
          </p:nvSpPr>
          <p:spPr>
            <a:xfrm>
              <a:off x="16706" y="1223048"/>
              <a:ext cx="16575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b="0" i="0" lang="en" sz="700">
                  <a:solidFill>
                    <a:schemeClr val="lt1"/>
                  </a:solidFill>
                  <a:latin typeface="Arial"/>
                  <a:ea typeface="Arial"/>
                  <a:cs typeface="Arial"/>
                  <a:sym typeface="Arial"/>
                </a:rPr>
                <a:t>Priority 3</a:t>
              </a:r>
              <a:endParaRPr sz="700">
                <a:solidFill>
                  <a:schemeClr val="lt1"/>
                </a:solidFill>
                <a:latin typeface="Arial"/>
                <a:ea typeface="Arial"/>
                <a:cs typeface="Arial"/>
                <a:sym typeface="Arial"/>
              </a:endParaRPr>
            </a:p>
          </p:txBody>
        </p:sp>
        <p:sp>
          <p:nvSpPr>
            <p:cNvPr id="520" name="Google Shape;520;p72"/>
            <p:cNvSpPr/>
            <p:nvPr/>
          </p:nvSpPr>
          <p:spPr>
            <a:xfrm>
              <a:off x="0" y="1574487"/>
              <a:ext cx="1690800" cy="342300"/>
            </a:xfrm>
            <a:prstGeom prst="roundRect">
              <a:avLst>
                <a:gd fmla="val 16667" name="adj"/>
              </a:avLst>
            </a:prstGeom>
            <a:solidFill>
              <a:srgbClr val="48BD62"/>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1" name="Google Shape;521;p72"/>
            <p:cNvSpPr txBox="1"/>
            <p:nvPr/>
          </p:nvSpPr>
          <p:spPr>
            <a:xfrm>
              <a:off x="16706" y="1591193"/>
              <a:ext cx="16575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b="0" i="0" lang="en" sz="700">
                  <a:solidFill>
                    <a:schemeClr val="lt1"/>
                  </a:solidFill>
                  <a:latin typeface="Arial"/>
                  <a:ea typeface="Arial"/>
                  <a:cs typeface="Arial"/>
                  <a:sym typeface="Arial"/>
                </a:rPr>
                <a:t>IC-L-S</a:t>
              </a:r>
              <a:endParaRPr sz="700">
                <a:solidFill>
                  <a:schemeClr val="lt1"/>
                </a:solidFill>
                <a:latin typeface="Arial"/>
                <a:ea typeface="Arial"/>
                <a:cs typeface="Arial"/>
                <a:sym typeface="Arial"/>
              </a:endParaRPr>
            </a:p>
          </p:txBody>
        </p:sp>
        <p:sp>
          <p:nvSpPr>
            <p:cNvPr id="522" name="Google Shape;522;p72"/>
            <p:cNvSpPr/>
            <p:nvPr/>
          </p:nvSpPr>
          <p:spPr>
            <a:xfrm>
              <a:off x="0" y="1942632"/>
              <a:ext cx="1690800" cy="342300"/>
            </a:xfrm>
            <a:prstGeom prst="roundRect">
              <a:avLst>
                <a:gd fmla="val 16667" name="adj"/>
              </a:avLst>
            </a:prstGeom>
            <a:solidFill>
              <a:srgbClr val="4FB546"/>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3" name="Google Shape;523;p72"/>
            <p:cNvSpPr txBox="1"/>
            <p:nvPr/>
          </p:nvSpPr>
          <p:spPr>
            <a:xfrm>
              <a:off x="16706" y="1959338"/>
              <a:ext cx="16575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lang="en" sz="700">
                  <a:solidFill>
                    <a:schemeClr val="lt1"/>
                  </a:solidFill>
                  <a:latin typeface="Arial"/>
                  <a:ea typeface="Arial"/>
                  <a:cs typeface="Arial"/>
                  <a:sym typeface="Arial"/>
                </a:rPr>
                <a:t>Strength </a:t>
              </a:r>
              <a:r>
                <a:rPr b="0" i="0" lang="en" sz="700">
                  <a:solidFill>
                    <a:schemeClr val="lt1"/>
                  </a:solidFill>
                  <a:latin typeface="Arial"/>
                  <a:ea typeface="Arial"/>
                  <a:cs typeface="Arial"/>
                  <a:sym typeface="Arial"/>
                </a:rPr>
                <a:t>3392 </a:t>
              </a:r>
              <a:endParaRPr sz="700">
                <a:solidFill>
                  <a:schemeClr val="lt1"/>
                </a:solidFill>
                <a:latin typeface="Arial"/>
                <a:ea typeface="Arial"/>
                <a:cs typeface="Arial"/>
                <a:sym typeface="Arial"/>
              </a:endParaRPr>
            </a:p>
          </p:txBody>
        </p:sp>
        <p:sp>
          <p:nvSpPr>
            <p:cNvPr id="524" name="Google Shape;524;p72"/>
            <p:cNvSpPr/>
            <p:nvPr/>
          </p:nvSpPr>
          <p:spPr>
            <a:xfrm>
              <a:off x="0" y="2310777"/>
              <a:ext cx="1690800" cy="342300"/>
            </a:xfrm>
            <a:prstGeom prst="roundRect">
              <a:avLst>
                <a:gd fmla="val 16667" name="adj"/>
              </a:avLst>
            </a:prstGeom>
            <a:solidFill>
              <a:srgbClr val="6FAB46"/>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5" name="Google Shape;525;p72"/>
            <p:cNvSpPr txBox="1"/>
            <p:nvPr/>
          </p:nvSpPr>
          <p:spPr>
            <a:xfrm>
              <a:off x="16706" y="2327483"/>
              <a:ext cx="16575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lang="en" sz="700">
                  <a:solidFill>
                    <a:schemeClr val="lt1"/>
                  </a:solidFill>
                  <a:latin typeface="Arial"/>
                  <a:ea typeface="Arial"/>
                  <a:cs typeface="Arial"/>
                  <a:sym typeface="Arial"/>
                </a:rPr>
                <a:t>PageRank</a:t>
              </a:r>
              <a:r>
                <a:rPr b="0" i="0" lang="en" sz="700">
                  <a:solidFill>
                    <a:schemeClr val="lt1"/>
                  </a:solidFill>
                  <a:latin typeface="Arial"/>
                  <a:ea typeface="Arial"/>
                  <a:cs typeface="Arial"/>
                  <a:sym typeface="Arial"/>
                </a:rPr>
                <a:t> 0.0032280098004719496</a:t>
              </a:r>
              <a:endParaRPr sz="700">
                <a:solidFill>
                  <a:schemeClr val="lt1"/>
                </a:solidFill>
                <a:latin typeface="Arial"/>
                <a:ea typeface="Arial"/>
                <a:cs typeface="Arial"/>
                <a:sym typeface="Arial"/>
              </a:endParaRPr>
            </a:p>
          </p:txBody>
        </p:sp>
      </p:grpSp>
      <p:pic>
        <p:nvPicPr>
          <p:cNvPr descr="A picture containing map, text, atlas&#10;&#10;Description automatically generated" id="526" name="Google Shape;526;p72"/>
          <p:cNvPicPr preferRelativeResize="0"/>
          <p:nvPr/>
        </p:nvPicPr>
        <p:blipFill rotWithShape="1">
          <a:blip r:embed="rId3">
            <a:alphaModFix/>
          </a:blip>
          <a:srcRect b="0" l="0" r="0" t="0"/>
          <a:stretch/>
        </p:blipFill>
        <p:spPr>
          <a:xfrm>
            <a:off x="-1921" y="0"/>
            <a:ext cx="7734254" cy="5143500"/>
          </a:xfrm>
          <a:prstGeom prst="rect">
            <a:avLst/>
          </a:prstGeom>
          <a:noFill/>
          <a:ln>
            <a:noFill/>
          </a:ln>
        </p:spPr>
      </p:pic>
      <p:sp>
        <p:nvSpPr>
          <p:cNvPr id="527" name="Google Shape;527;p72"/>
          <p:cNvSpPr txBox="1"/>
          <p:nvPr/>
        </p:nvSpPr>
        <p:spPr>
          <a:xfrm>
            <a:off x="7858709" y="3659932"/>
            <a:ext cx="10497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Highest PageRank</a:t>
            </a:r>
            <a:endParaRPr sz="1100"/>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7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t/>
            </a:r>
            <a:endParaRPr/>
          </a:p>
        </p:txBody>
      </p:sp>
      <p:grpSp>
        <p:nvGrpSpPr>
          <p:cNvPr id="533" name="Google Shape;533;p73"/>
          <p:cNvGrpSpPr/>
          <p:nvPr/>
        </p:nvGrpSpPr>
        <p:grpSpPr>
          <a:xfrm>
            <a:off x="7732332" y="1429642"/>
            <a:ext cx="1336950" cy="1934373"/>
            <a:chOff x="0" y="12074"/>
            <a:chExt cx="1782600" cy="2579164"/>
          </a:xfrm>
        </p:grpSpPr>
        <p:sp>
          <p:nvSpPr>
            <p:cNvPr id="534" name="Google Shape;534;p73"/>
            <p:cNvSpPr/>
            <p:nvPr/>
          </p:nvSpPr>
          <p:spPr>
            <a:xfrm>
              <a:off x="0" y="12074"/>
              <a:ext cx="1782600" cy="342300"/>
            </a:xfrm>
            <a:prstGeom prst="roundRect">
              <a:avLst>
                <a:gd fmla="val 16667" name="adj"/>
              </a:avLst>
            </a:prstGeom>
            <a:solidFill>
              <a:srgbClr val="599BD5"/>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5" name="Google Shape;535;p73"/>
            <p:cNvSpPr txBox="1"/>
            <p:nvPr/>
          </p:nvSpPr>
          <p:spPr>
            <a:xfrm>
              <a:off x="16706" y="28780"/>
              <a:ext cx="17493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lang="en" sz="700">
                  <a:solidFill>
                    <a:schemeClr val="lt1"/>
                  </a:solidFill>
                  <a:latin typeface="Arial"/>
                  <a:ea typeface="Arial"/>
                  <a:cs typeface="Arial"/>
                  <a:sym typeface="Arial"/>
                </a:rPr>
                <a:t>Train no: </a:t>
              </a:r>
              <a:r>
                <a:rPr b="0" i="0" lang="en" sz="700">
                  <a:solidFill>
                    <a:schemeClr val="lt1"/>
                  </a:solidFill>
                  <a:latin typeface="Arial"/>
                  <a:ea typeface="Arial"/>
                  <a:cs typeface="Arial"/>
                  <a:sym typeface="Arial"/>
                </a:rPr>
                <a:t>1738</a:t>
              </a:r>
              <a:endParaRPr sz="700">
                <a:solidFill>
                  <a:schemeClr val="lt1"/>
                </a:solidFill>
                <a:latin typeface="Arial"/>
                <a:ea typeface="Arial"/>
                <a:cs typeface="Arial"/>
                <a:sym typeface="Arial"/>
              </a:endParaRPr>
            </a:p>
          </p:txBody>
        </p:sp>
        <p:sp>
          <p:nvSpPr>
            <p:cNvPr id="536" name="Google Shape;536;p73"/>
            <p:cNvSpPr/>
            <p:nvPr/>
          </p:nvSpPr>
          <p:spPr>
            <a:xfrm>
              <a:off x="0" y="408213"/>
              <a:ext cx="1782600" cy="342300"/>
            </a:xfrm>
            <a:prstGeom prst="roundRect">
              <a:avLst>
                <a:gd fmla="val 16667" name="adj"/>
              </a:avLst>
            </a:prstGeom>
            <a:solidFill>
              <a:srgbClr val="55BACE"/>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7" name="Google Shape;537;p73"/>
            <p:cNvSpPr txBox="1"/>
            <p:nvPr/>
          </p:nvSpPr>
          <p:spPr>
            <a:xfrm>
              <a:off x="16706" y="424919"/>
              <a:ext cx="17493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b="0" i="0" lang="en" sz="700">
                  <a:solidFill>
                    <a:schemeClr val="lt1"/>
                  </a:solidFill>
                  <a:latin typeface="Arial"/>
                  <a:ea typeface="Arial"/>
                  <a:cs typeface="Arial"/>
                  <a:sym typeface="Arial"/>
                </a:rPr>
                <a:t>LIEGE-GUILLEMINS -&gt; QUIEVRAIN</a:t>
              </a:r>
              <a:endParaRPr sz="700">
                <a:solidFill>
                  <a:schemeClr val="lt1"/>
                </a:solidFill>
                <a:latin typeface="Arial"/>
                <a:ea typeface="Arial"/>
                <a:cs typeface="Arial"/>
                <a:sym typeface="Arial"/>
              </a:endParaRPr>
            </a:p>
          </p:txBody>
        </p:sp>
        <p:sp>
          <p:nvSpPr>
            <p:cNvPr id="538" name="Google Shape;538;p73"/>
            <p:cNvSpPr/>
            <p:nvPr/>
          </p:nvSpPr>
          <p:spPr>
            <a:xfrm>
              <a:off x="0" y="776358"/>
              <a:ext cx="1782600" cy="342300"/>
            </a:xfrm>
            <a:prstGeom prst="roundRect">
              <a:avLst>
                <a:gd fmla="val 16667" name="adj"/>
              </a:avLst>
            </a:prstGeom>
            <a:solidFill>
              <a:srgbClr val="50C9B6"/>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9" name="Google Shape;539;p73"/>
            <p:cNvSpPr txBox="1"/>
            <p:nvPr/>
          </p:nvSpPr>
          <p:spPr>
            <a:xfrm>
              <a:off x="16706" y="793064"/>
              <a:ext cx="17493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b="0" i="0" lang="en" sz="700">
                  <a:solidFill>
                    <a:schemeClr val="lt1"/>
                  </a:solidFill>
                  <a:latin typeface="Arial"/>
                  <a:ea typeface="Arial"/>
                  <a:cs typeface="Arial"/>
                  <a:sym typeface="Arial"/>
                </a:rPr>
                <a:t>Time: 15:55:00</a:t>
              </a:r>
              <a:endParaRPr sz="700">
                <a:solidFill>
                  <a:schemeClr val="lt1"/>
                </a:solidFill>
                <a:latin typeface="Arial"/>
                <a:ea typeface="Arial"/>
                <a:cs typeface="Arial"/>
                <a:sym typeface="Arial"/>
              </a:endParaRPr>
            </a:p>
          </p:txBody>
        </p:sp>
        <p:sp>
          <p:nvSpPr>
            <p:cNvPr id="540" name="Google Shape;540;p73"/>
            <p:cNvSpPr/>
            <p:nvPr/>
          </p:nvSpPr>
          <p:spPr>
            <a:xfrm>
              <a:off x="0" y="1144503"/>
              <a:ext cx="1782600" cy="342300"/>
            </a:xfrm>
            <a:prstGeom prst="roundRect">
              <a:avLst>
                <a:gd fmla="val 16667" name="adj"/>
              </a:avLst>
            </a:prstGeom>
            <a:solidFill>
              <a:srgbClr val="4CC38C"/>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1" name="Google Shape;541;p73"/>
            <p:cNvSpPr txBox="1"/>
            <p:nvPr/>
          </p:nvSpPr>
          <p:spPr>
            <a:xfrm>
              <a:off x="16706" y="1161209"/>
              <a:ext cx="17493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b="0" i="0" lang="en" sz="700">
                  <a:solidFill>
                    <a:schemeClr val="lt1"/>
                  </a:solidFill>
                  <a:latin typeface="Arial"/>
                  <a:ea typeface="Arial"/>
                  <a:cs typeface="Arial"/>
                  <a:sym typeface="Arial"/>
                </a:rPr>
                <a:t>Cat 3</a:t>
              </a:r>
              <a:endParaRPr sz="700">
                <a:solidFill>
                  <a:schemeClr val="lt1"/>
                </a:solidFill>
                <a:latin typeface="Arial"/>
                <a:ea typeface="Arial"/>
                <a:cs typeface="Arial"/>
                <a:sym typeface="Arial"/>
              </a:endParaRPr>
            </a:p>
          </p:txBody>
        </p:sp>
        <p:sp>
          <p:nvSpPr>
            <p:cNvPr id="542" name="Google Shape;542;p73"/>
            <p:cNvSpPr/>
            <p:nvPr/>
          </p:nvSpPr>
          <p:spPr>
            <a:xfrm>
              <a:off x="0" y="1512648"/>
              <a:ext cx="1782600" cy="342300"/>
            </a:xfrm>
            <a:prstGeom prst="roundRect">
              <a:avLst>
                <a:gd fmla="val 16667" name="adj"/>
              </a:avLst>
            </a:prstGeom>
            <a:solidFill>
              <a:srgbClr val="48BD62"/>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3" name="Google Shape;543;p73"/>
            <p:cNvSpPr txBox="1"/>
            <p:nvPr/>
          </p:nvSpPr>
          <p:spPr>
            <a:xfrm>
              <a:off x="16706" y="1529354"/>
              <a:ext cx="17493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b="0" i="0" lang="en" sz="700">
                  <a:solidFill>
                    <a:schemeClr val="lt1"/>
                  </a:solidFill>
                  <a:latin typeface="Arial"/>
                  <a:ea typeface="Arial"/>
                  <a:cs typeface="Arial"/>
                  <a:sym typeface="Arial"/>
                </a:rPr>
                <a:t>IC-L-S</a:t>
              </a:r>
              <a:endParaRPr sz="700">
                <a:solidFill>
                  <a:schemeClr val="lt1"/>
                </a:solidFill>
                <a:latin typeface="Arial"/>
                <a:ea typeface="Arial"/>
                <a:cs typeface="Arial"/>
                <a:sym typeface="Arial"/>
              </a:endParaRPr>
            </a:p>
          </p:txBody>
        </p:sp>
        <p:sp>
          <p:nvSpPr>
            <p:cNvPr id="544" name="Google Shape;544;p73"/>
            <p:cNvSpPr/>
            <p:nvPr/>
          </p:nvSpPr>
          <p:spPr>
            <a:xfrm>
              <a:off x="0" y="1880793"/>
              <a:ext cx="1782600" cy="342300"/>
            </a:xfrm>
            <a:prstGeom prst="roundRect">
              <a:avLst>
                <a:gd fmla="val 16667" name="adj"/>
              </a:avLst>
            </a:prstGeom>
            <a:solidFill>
              <a:srgbClr val="4FB546"/>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5" name="Google Shape;545;p73"/>
            <p:cNvSpPr txBox="1"/>
            <p:nvPr/>
          </p:nvSpPr>
          <p:spPr>
            <a:xfrm>
              <a:off x="16706" y="1897499"/>
              <a:ext cx="17493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lang="en" sz="700">
                  <a:solidFill>
                    <a:schemeClr val="lt1"/>
                  </a:solidFill>
                  <a:latin typeface="Arial"/>
                  <a:ea typeface="Arial"/>
                  <a:cs typeface="Arial"/>
                  <a:sym typeface="Arial"/>
                </a:rPr>
                <a:t>PageRank </a:t>
              </a:r>
              <a:r>
                <a:rPr b="0" i="0" lang="en" sz="700">
                  <a:solidFill>
                    <a:schemeClr val="lt1"/>
                  </a:solidFill>
                  <a:latin typeface="Arial"/>
                  <a:ea typeface="Arial"/>
                  <a:cs typeface="Arial"/>
                  <a:sym typeface="Arial"/>
                </a:rPr>
                <a:t>0.0025447061681081</a:t>
              </a:r>
              <a:endParaRPr sz="700">
                <a:solidFill>
                  <a:schemeClr val="lt1"/>
                </a:solidFill>
                <a:latin typeface="Arial"/>
                <a:ea typeface="Arial"/>
                <a:cs typeface="Arial"/>
                <a:sym typeface="Arial"/>
              </a:endParaRPr>
            </a:p>
          </p:txBody>
        </p:sp>
        <p:sp>
          <p:nvSpPr>
            <p:cNvPr id="546" name="Google Shape;546;p73"/>
            <p:cNvSpPr/>
            <p:nvPr/>
          </p:nvSpPr>
          <p:spPr>
            <a:xfrm>
              <a:off x="0" y="2248938"/>
              <a:ext cx="1782600" cy="342300"/>
            </a:xfrm>
            <a:prstGeom prst="roundRect">
              <a:avLst>
                <a:gd fmla="val 16667" name="adj"/>
              </a:avLst>
            </a:prstGeom>
            <a:solidFill>
              <a:srgbClr val="6FAB46"/>
            </a:solidFill>
            <a:ln cap="flat" cmpd="sng" w="12700">
              <a:solidFill>
                <a:schemeClr val="lt1"/>
              </a:solidFill>
              <a:prstDash val="solid"/>
              <a:miter lim="8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7" name="Google Shape;547;p73"/>
            <p:cNvSpPr txBox="1"/>
            <p:nvPr/>
          </p:nvSpPr>
          <p:spPr>
            <a:xfrm>
              <a:off x="16706" y="2265644"/>
              <a:ext cx="1749300" cy="308700"/>
            </a:xfrm>
            <a:prstGeom prst="rect">
              <a:avLst/>
            </a:prstGeom>
            <a:noFill/>
            <a:ln>
              <a:noFill/>
            </a:ln>
          </p:spPr>
          <p:txBody>
            <a:bodyPr anchorCtr="0" anchor="ctr" bIns="25700" lIns="25700" spcFirstLastPara="1" rIns="25700" wrap="square" tIns="25700">
              <a:noAutofit/>
            </a:bodyPr>
            <a:lstStyle/>
            <a:p>
              <a:pPr indent="0" lvl="0" marL="0" marR="0" rtl="0" algn="l">
                <a:lnSpc>
                  <a:spcPct val="90000"/>
                </a:lnSpc>
                <a:spcBef>
                  <a:spcPts val="0"/>
                </a:spcBef>
                <a:spcAft>
                  <a:spcPts val="0"/>
                </a:spcAft>
                <a:buClr>
                  <a:schemeClr val="lt1"/>
                </a:buClr>
                <a:buSzPts val="700"/>
                <a:buFont typeface="Arial"/>
                <a:buNone/>
              </a:pPr>
              <a:r>
                <a:rPr b="0" i="0" lang="en" sz="700">
                  <a:solidFill>
                    <a:schemeClr val="lt1"/>
                  </a:solidFill>
                  <a:latin typeface="Arial"/>
                  <a:ea typeface="Arial"/>
                  <a:cs typeface="Arial"/>
                  <a:sym typeface="Arial"/>
                </a:rPr>
                <a:t>Strength 3966</a:t>
              </a:r>
              <a:endParaRPr sz="700">
                <a:solidFill>
                  <a:schemeClr val="lt1"/>
                </a:solidFill>
                <a:latin typeface="Arial"/>
                <a:ea typeface="Arial"/>
                <a:cs typeface="Arial"/>
                <a:sym typeface="Arial"/>
              </a:endParaRPr>
            </a:p>
          </p:txBody>
        </p:sp>
      </p:grpSp>
      <p:pic>
        <p:nvPicPr>
          <p:cNvPr descr="A picture containing map, text, atlas&#10;&#10;Description automatically generated" id="548" name="Google Shape;548;p73"/>
          <p:cNvPicPr preferRelativeResize="0"/>
          <p:nvPr/>
        </p:nvPicPr>
        <p:blipFill rotWithShape="1">
          <a:blip r:embed="rId3">
            <a:alphaModFix/>
          </a:blip>
          <a:srcRect b="0" l="0" r="0" t="0"/>
          <a:stretch/>
        </p:blipFill>
        <p:spPr>
          <a:xfrm>
            <a:off x="-1921" y="0"/>
            <a:ext cx="7734254" cy="5143500"/>
          </a:xfrm>
          <a:prstGeom prst="rect">
            <a:avLst/>
          </a:prstGeom>
          <a:noFill/>
          <a:ln>
            <a:noFill/>
          </a:ln>
        </p:spPr>
      </p:pic>
      <p:sp>
        <p:nvSpPr>
          <p:cNvPr id="549" name="Google Shape;549;p73"/>
          <p:cNvSpPr txBox="1"/>
          <p:nvPr/>
        </p:nvSpPr>
        <p:spPr>
          <a:xfrm>
            <a:off x="7858709" y="3659932"/>
            <a:ext cx="10497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Highest strength</a:t>
            </a:r>
            <a:endParaRPr sz="1100"/>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7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4100"/>
              <a:buFont typeface="Arial"/>
              <a:buNone/>
            </a:pPr>
            <a:r>
              <a:rPr lang="en" sz="4100"/>
              <a:t>Trains often impacting each other</a:t>
            </a:r>
            <a:endParaRPr sz="4100"/>
          </a:p>
        </p:txBody>
      </p:sp>
      <p:pic>
        <p:nvPicPr>
          <p:cNvPr descr="Image: The 16 possible network motifs involving three nodes - Math Insight" id="555" name="Google Shape;555;p74"/>
          <p:cNvPicPr preferRelativeResize="0"/>
          <p:nvPr>
            <p:ph idx="1" type="body"/>
          </p:nvPr>
        </p:nvPicPr>
        <p:blipFill rotWithShape="1">
          <a:blip r:embed="rId3">
            <a:alphaModFix/>
          </a:blip>
          <a:srcRect b="0" l="0" r="0" t="0"/>
          <a:stretch/>
        </p:blipFill>
        <p:spPr>
          <a:xfrm>
            <a:off x="401715" y="2064554"/>
            <a:ext cx="2421300" cy="2077500"/>
          </a:xfrm>
          <a:prstGeom prst="rect">
            <a:avLst/>
          </a:prstGeom>
          <a:noFill/>
          <a:ln>
            <a:noFill/>
          </a:ln>
        </p:spPr>
      </p:pic>
      <p:sp>
        <p:nvSpPr>
          <p:cNvPr id="556" name="Google Shape;556;p74"/>
          <p:cNvSpPr/>
          <p:nvPr/>
        </p:nvSpPr>
        <p:spPr>
          <a:xfrm rot="-1626250">
            <a:off x="1826662" y="1948212"/>
            <a:ext cx="413512" cy="715797"/>
          </a:xfrm>
          <a:prstGeom prst="ellipse">
            <a:avLst/>
          </a:prstGeom>
          <a:noFill/>
          <a:ln cap="flat" cmpd="sng" w="28575">
            <a:solidFill>
              <a:srgbClr val="C00000"/>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aph with blue dots&#10;&#10;Description automatically generated with low confidence" id="557" name="Google Shape;557;p74"/>
          <p:cNvPicPr preferRelativeResize="0"/>
          <p:nvPr/>
        </p:nvPicPr>
        <p:blipFill rotWithShape="1">
          <a:blip r:embed="rId4">
            <a:alphaModFix/>
          </a:blip>
          <a:srcRect b="0" l="0" r="0" t="0"/>
          <a:stretch/>
        </p:blipFill>
        <p:spPr>
          <a:xfrm>
            <a:off x="3523183" y="1823899"/>
            <a:ext cx="5504952" cy="2993231"/>
          </a:xfrm>
          <a:prstGeom prst="rect">
            <a:avLst/>
          </a:prstGeom>
          <a:noFill/>
          <a:ln>
            <a:noFill/>
          </a:ln>
        </p:spPr>
      </p:pic>
      <p:sp>
        <p:nvSpPr>
          <p:cNvPr id="558" name="Google Shape;558;p74"/>
          <p:cNvSpPr/>
          <p:nvPr/>
        </p:nvSpPr>
        <p:spPr>
          <a:xfrm>
            <a:off x="4754671" y="2699349"/>
            <a:ext cx="1052700" cy="1086000"/>
          </a:xfrm>
          <a:prstGeom prst="ellipse">
            <a:avLst/>
          </a:prstGeom>
          <a:noFill/>
          <a:ln cap="flat" cmpd="sng" w="28575">
            <a:solidFill>
              <a:srgbClr val="C00000"/>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59" name="Google Shape;559;p74"/>
          <p:cNvSpPr txBox="1"/>
          <p:nvPr/>
        </p:nvSpPr>
        <p:spPr>
          <a:xfrm>
            <a:off x="5988198" y="1926155"/>
            <a:ext cx="18690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lang="en" sz="1400">
                <a:solidFill>
                  <a:srgbClr val="C00000"/>
                </a:solidFill>
                <a:latin typeface="Source Code Pro"/>
                <a:ea typeface="Source Code Pro"/>
                <a:cs typeface="Source Code Pro"/>
                <a:sym typeface="Source Code Pro"/>
              </a:rPr>
              <a:t>8803-3688</a:t>
            </a:r>
            <a:endParaRPr b="0" sz="1400">
              <a:solidFill>
                <a:srgbClr val="C00000"/>
              </a:solidFill>
              <a:latin typeface="Source Code Pro"/>
              <a:ea typeface="Source Code Pro"/>
              <a:cs typeface="Source Code Pro"/>
              <a:sym typeface="Source Code Pro"/>
            </a:endParaRPr>
          </a:p>
          <a:p>
            <a:pPr indent="0" lvl="0" marL="0" marR="0" rtl="0" algn="l">
              <a:spcBef>
                <a:spcPts val="0"/>
              </a:spcBef>
              <a:spcAft>
                <a:spcPts val="0"/>
              </a:spcAft>
              <a:buNone/>
            </a:pPr>
            <a:r>
              <a:rPr b="0" lang="en" sz="1400">
                <a:solidFill>
                  <a:srgbClr val="C00000"/>
                </a:solidFill>
                <a:latin typeface="Source Code Pro"/>
                <a:ea typeface="Source Code Pro"/>
                <a:cs typeface="Source Code Pro"/>
                <a:sym typeface="Source Code Pro"/>
              </a:rPr>
              <a:t>9216-2031 </a:t>
            </a:r>
            <a:endParaRPr b="0" sz="1400">
              <a:solidFill>
                <a:srgbClr val="C00000"/>
              </a:solidFill>
              <a:latin typeface="Source Code Pro"/>
              <a:ea typeface="Source Code Pro"/>
              <a:cs typeface="Source Code Pro"/>
              <a:sym typeface="Source Code Pro"/>
            </a:endParaRPr>
          </a:p>
          <a:p>
            <a:pPr indent="0" lvl="0" marL="0" marR="0" rtl="0" algn="l">
              <a:spcBef>
                <a:spcPts val="0"/>
              </a:spcBef>
              <a:spcAft>
                <a:spcPts val="0"/>
              </a:spcAft>
              <a:buNone/>
            </a:pPr>
            <a:r>
              <a:rPr b="0" lang="en" sz="1400">
                <a:solidFill>
                  <a:srgbClr val="C00000"/>
                </a:solidFill>
                <a:latin typeface="Source Code Pro"/>
                <a:ea typeface="Source Code Pro"/>
                <a:cs typeface="Source Code Pro"/>
                <a:sym typeface="Source Code Pro"/>
              </a:rPr>
              <a:t>2836-586 </a:t>
            </a:r>
            <a:endParaRPr b="0" sz="1400">
              <a:solidFill>
                <a:srgbClr val="C00000"/>
              </a:solidFill>
              <a:latin typeface="Source Code Pro"/>
              <a:ea typeface="Source Code Pro"/>
              <a:cs typeface="Source Code Pro"/>
              <a:sym typeface="Source Code Pro"/>
            </a:endParaRPr>
          </a:p>
          <a:p>
            <a:pPr indent="0" lvl="0" marL="0" marR="0" rtl="0" algn="l">
              <a:spcBef>
                <a:spcPts val="0"/>
              </a:spcBef>
              <a:spcAft>
                <a:spcPts val="0"/>
              </a:spcAft>
              <a:buNone/>
            </a:pPr>
            <a:r>
              <a:rPr b="0" lang="en" sz="1400">
                <a:solidFill>
                  <a:srgbClr val="C00000"/>
                </a:solidFill>
                <a:latin typeface="Source Code Pro"/>
                <a:ea typeface="Source Code Pro"/>
                <a:cs typeface="Source Code Pro"/>
                <a:sym typeface="Source Code Pro"/>
              </a:rPr>
              <a:t>1738-8582</a:t>
            </a:r>
            <a:endParaRPr sz="1100"/>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60" name="Google Shape;560;p74"/>
          <p:cNvSpPr txBox="1"/>
          <p:nvPr/>
        </p:nvSpPr>
        <p:spPr>
          <a:xfrm>
            <a:off x="4741328" y="4646557"/>
            <a:ext cx="3159000" cy="3771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100">
                <a:solidFill>
                  <a:schemeClr val="dk1"/>
                </a:solidFill>
                <a:latin typeface="Arial"/>
                <a:ea typeface="Arial"/>
                <a:cs typeface="Arial"/>
                <a:sym typeface="Arial"/>
              </a:rPr>
              <a:t>weight</a:t>
            </a:r>
            <a:endParaRPr sz="1100">
              <a:solidFill>
                <a:schemeClr val="dk1"/>
              </a:solidFill>
              <a:latin typeface="Arial"/>
              <a:ea typeface="Arial"/>
              <a:cs typeface="Arial"/>
              <a:sym typeface="Arial"/>
            </a:endParaRPr>
          </a:p>
          <a:p>
            <a:pPr indent="0" lvl="0" marL="0" marR="0" rtl="0" algn="ctr">
              <a:spcBef>
                <a:spcPts val="0"/>
              </a:spcBef>
              <a:spcAft>
                <a:spcPts val="0"/>
              </a:spcAft>
              <a:buNone/>
            </a:pPr>
            <a:r>
              <a:rPr lang="en" sz="900">
                <a:solidFill>
                  <a:schemeClr val="dk1"/>
                </a:solidFill>
                <a:latin typeface="Arial"/>
                <a:ea typeface="Arial"/>
                <a:cs typeface="Arial"/>
                <a:sym typeface="Arial"/>
              </a:rPr>
              <a:t>number of times train 1 delayed train 2</a:t>
            </a:r>
            <a:endParaRPr sz="1100"/>
          </a:p>
        </p:txBody>
      </p:sp>
      <p:sp>
        <p:nvSpPr>
          <p:cNvPr id="561" name="Google Shape;561;p74"/>
          <p:cNvSpPr txBox="1"/>
          <p:nvPr/>
        </p:nvSpPr>
        <p:spPr>
          <a:xfrm rot="-5400000">
            <a:off x="2239820" y="2935705"/>
            <a:ext cx="2298900" cy="3771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100">
                <a:solidFill>
                  <a:schemeClr val="dk1"/>
                </a:solidFill>
                <a:latin typeface="Arial"/>
                <a:ea typeface="Arial"/>
                <a:cs typeface="Arial"/>
                <a:sym typeface="Arial"/>
              </a:rPr>
              <a:t>weight reversed</a:t>
            </a:r>
            <a:endParaRPr sz="1100">
              <a:solidFill>
                <a:schemeClr val="dk1"/>
              </a:solidFill>
              <a:latin typeface="Arial"/>
              <a:ea typeface="Arial"/>
              <a:cs typeface="Arial"/>
              <a:sym typeface="Arial"/>
            </a:endParaRPr>
          </a:p>
          <a:p>
            <a:pPr indent="0" lvl="0" marL="0" marR="0" rtl="0" algn="ctr">
              <a:spcBef>
                <a:spcPts val="0"/>
              </a:spcBef>
              <a:spcAft>
                <a:spcPts val="0"/>
              </a:spcAft>
              <a:buNone/>
            </a:pPr>
            <a:r>
              <a:rPr lang="en" sz="900">
                <a:solidFill>
                  <a:schemeClr val="dk1"/>
                </a:solidFill>
                <a:latin typeface="Arial"/>
                <a:ea typeface="Arial"/>
                <a:cs typeface="Arial"/>
                <a:sym typeface="Arial"/>
              </a:rPr>
              <a:t>number of times train 2 delayed train 1</a:t>
            </a:r>
            <a:endParaRPr sz="1100"/>
          </a:p>
        </p:txBody>
      </p:sp>
      <p:pic>
        <p:nvPicPr>
          <p:cNvPr descr="Streetcar with solid fill" id="562" name="Google Shape;562;p74"/>
          <p:cNvPicPr preferRelativeResize="0"/>
          <p:nvPr/>
        </p:nvPicPr>
        <p:blipFill rotWithShape="1">
          <a:blip r:embed="rId5">
            <a:alphaModFix/>
          </a:blip>
          <a:srcRect b="0" l="0" r="0" t="0"/>
          <a:stretch/>
        </p:blipFill>
        <p:spPr>
          <a:xfrm>
            <a:off x="4739957" y="1307124"/>
            <a:ext cx="402896" cy="426165"/>
          </a:xfrm>
          <a:prstGeom prst="rect">
            <a:avLst/>
          </a:prstGeom>
          <a:noFill/>
          <a:ln>
            <a:noFill/>
          </a:ln>
        </p:spPr>
      </p:pic>
      <p:pic>
        <p:nvPicPr>
          <p:cNvPr descr="Streetcar with solid fill" id="563" name="Google Shape;563;p74"/>
          <p:cNvPicPr preferRelativeResize="0"/>
          <p:nvPr/>
        </p:nvPicPr>
        <p:blipFill rotWithShape="1">
          <a:blip r:embed="rId5">
            <a:alphaModFix/>
          </a:blip>
          <a:srcRect b="0" l="0" r="0" t="0"/>
          <a:stretch/>
        </p:blipFill>
        <p:spPr>
          <a:xfrm>
            <a:off x="5142853" y="1307124"/>
            <a:ext cx="402896" cy="426165"/>
          </a:xfrm>
          <a:prstGeom prst="rect">
            <a:avLst/>
          </a:prstGeom>
          <a:noFill/>
          <a:ln>
            <a:noFill/>
          </a:ln>
        </p:spPr>
      </p:pic>
      <p:cxnSp>
        <p:nvCxnSpPr>
          <p:cNvPr id="564" name="Google Shape;564;p74"/>
          <p:cNvCxnSpPr/>
          <p:nvPr/>
        </p:nvCxnSpPr>
        <p:spPr>
          <a:xfrm>
            <a:off x="5040161" y="1520207"/>
            <a:ext cx="197400" cy="0"/>
          </a:xfrm>
          <a:prstGeom prst="straightConnector1">
            <a:avLst/>
          </a:prstGeom>
          <a:noFill/>
          <a:ln cap="flat" cmpd="sng" w="9525">
            <a:solidFill>
              <a:schemeClr val="dk1"/>
            </a:solidFill>
            <a:prstDash val="solid"/>
            <a:miter lim="8000"/>
            <a:headEnd len="sm" w="sm" type="none"/>
            <a:tailEnd len="sm" w="sm" type="none"/>
          </a:ln>
        </p:spPr>
      </p:cxnSp>
      <p:cxnSp>
        <p:nvCxnSpPr>
          <p:cNvPr id="565" name="Google Shape;565;p74"/>
          <p:cNvCxnSpPr>
            <a:stCxn id="562" idx="3"/>
          </p:cNvCxnSpPr>
          <p:nvPr/>
        </p:nvCxnSpPr>
        <p:spPr>
          <a:xfrm flipH="1">
            <a:off x="4571953" y="1520207"/>
            <a:ext cx="570900" cy="959700"/>
          </a:xfrm>
          <a:prstGeom prst="straightConnector1">
            <a:avLst/>
          </a:prstGeom>
          <a:noFill/>
          <a:ln cap="flat" cmpd="sng" w="19050">
            <a:solidFill>
              <a:schemeClr val="accent3"/>
            </a:solidFill>
            <a:prstDash val="solid"/>
            <a:miter lim="8000"/>
            <a:headEnd len="sm" w="sm" type="none"/>
            <a:tailEnd len="med" w="med" type="triangle"/>
          </a:ln>
        </p:spPr>
      </p:cxnSp>
      <p:sp>
        <p:nvSpPr>
          <p:cNvPr id="566" name="Google Shape;566;p74"/>
          <p:cNvSpPr txBox="1"/>
          <p:nvPr/>
        </p:nvSpPr>
        <p:spPr>
          <a:xfrm>
            <a:off x="4855401" y="1491767"/>
            <a:ext cx="197400" cy="177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700">
                <a:solidFill>
                  <a:srgbClr val="1F3864"/>
                </a:solidFill>
                <a:latin typeface="Arial"/>
                <a:ea typeface="Arial"/>
                <a:cs typeface="Arial"/>
                <a:sym typeface="Arial"/>
              </a:rPr>
              <a:t>1</a:t>
            </a:r>
            <a:endParaRPr sz="1100"/>
          </a:p>
        </p:txBody>
      </p:sp>
      <p:sp>
        <p:nvSpPr>
          <p:cNvPr id="567" name="Google Shape;567;p74"/>
          <p:cNvSpPr txBox="1"/>
          <p:nvPr/>
        </p:nvSpPr>
        <p:spPr>
          <a:xfrm>
            <a:off x="5248692" y="1494114"/>
            <a:ext cx="197400" cy="177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700">
                <a:solidFill>
                  <a:srgbClr val="1F3864"/>
                </a:solidFill>
                <a:latin typeface="Arial"/>
                <a:ea typeface="Arial"/>
                <a:cs typeface="Arial"/>
                <a:sym typeface="Arial"/>
              </a:rPr>
              <a:t>2</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7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Trains delaying each other</a:t>
            </a:r>
            <a:endParaRPr/>
          </a:p>
        </p:txBody>
      </p:sp>
      <p:sp>
        <p:nvSpPr>
          <p:cNvPr id="573" name="Google Shape;573;p75"/>
          <p:cNvSpPr txBox="1"/>
          <p:nvPr>
            <p:ph idx="1" type="body"/>
          </p:nvPr>
        </p:nvSpPr>
        <p:spPr>
          <a:xfrm>
            <a:off x="362320" y="1475750"/>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008000"/>
              </a:buClr>
              <a:buSzPts val="2100"/>
              <a:buChar char="●"/>
            </a:pPr>
            <a:r>
              <a:rPr b="0" lang="en">
                <a:solidFill>
                  <a:srgbClr val="008000"/>
                </a:solidFill>
                <a:latin typeface="Source Code Pro"/>
                <a:ea typeface="Source Code Pro"/>
                <a:cs typeface="Source Code Pro"/>
                <a:sym typeface="Source Code Pro"/>
              </a:rPr>
              <a:t>8803-3688</a:t>
            </a:r>
            <a:endParaRPr b="0">
              <a:solidFill>
                <a:srgbClr val="008000"/>
              </a:solidFill>
              <a:latin typeface="Source Code Pro"/>
              <a:ea typeface="Source Code Pro"/>
              <a:cs typeface="Source Code Pro"/>
              <a:sym typeface="Source Code Pro"/>
            </a:endParaRPr>
          </a:p>
          <a:p>
            <a:pPr indent="-171450" lvl="0" marL="177800" rtl="0" algn="l">
              <a:lnSpc>
                <a:spcPct val="90000"/>
              </a:lnSpc>
              <a:spcBef>
                <a:spcPts val="800"/>
              </a:spcBef>
              <a:spcAft>
                <a:spcPts val="0"/>
              </a:spcAft>
              <a:buClr>
                <a:srgbClr val="008000"/>
              </a:buClr>
              <a:buSzPts val="2100"/>
              <a:buChar char="●"/>
            </a:pPr>
            <a:r>
              <a:rPr b="0" lang="en">
                <a:solidFill>
                  <a:srgbClr val="008000"/>
                </a:solidFill>
                <a:latin typeface="Source Code Pro"/>
                <a:ea typeface="Source Code Pro"/>
                <a:cs typeface="Source Code Pro"/>
                <a:sym typeface="Source Code Pro"/>
              </a:rPr>
              <a:t>9216-2031 </a:t>
            </a:r>
            <a:endParaRPr b="0">
              <a:solidFill>
                <a:srgbClr val="008000"/>
              </a:solidFill>
              <a:latin typeface="Source Code Pro"/>
              <a:ea typeface="Source Code Pro"/>
              <a:cs typeface="Source Code Pro"/>
              <a:sym typeface="Source Code Pro"/>
            </a:endParaRPr>
          </a:p>
          <a:p>
            <a:pPr indent="-171450" lvl="0" marL="177800" rtl="0" algn="l">
              <a:lnSpc>
                <a:spcPct val="90000"/>
              </a:lnSpc>
              <a:spcBef>
                <a:spcPts val="800"/>
              </a:spcBef>
              <a:spcAft>
                <a:spcPts val="0"/>
              </a:spcAft>
              <a:buClr>
                <a:srgbClr val="008000"/>
              </a:buClr>
              <a:buSzPts val="2100"/>
              <a:buChar char="●"/>
            </a:pPr>
            <a:r>
              <a:rPr b="0" lang="en">
                <a:solidFill>
                  <a:srgbClr val="008000"/>
                </a:solidFill>
                <a:latin typeface="Source Code Pro"/>
                <a:ea typeface="Source Code Pro"/>
                <a:cs typeface="Source Code Pro"/>
                <a:sym typeface="Source Code Pro"/>
              </a:rPr>
              <a:t>2836-586 </a:t>
            </a:r>
            <a:endParaRPr b="0">
              <a:solidFill>
                <a:srgbClr val="008000"/>
              </a:solidFill>
              <a:latin typeface="Source Code Pro"/>
              <a:ea typeface="Source Code Pro"/>
              <a:cs typeface="Source Code Pro"/>
              <a:sym typeface="Source Code Pro"/>
            </a:endParaRPr>
          </a:p>
          <a:p>
            <a:pPr indent="-171450" lvl="0" marL="177800" rtl="0" algn="l">
              <a:lnSpc>
                <a:spcPct val="90000"/>
              </a:lnSpc>
              <a:spcBef>
                <a:spcPts val="800"/>
              </a:spcBef>
              <a:spcAft>
                <a:spcPts val="0"/>
              </a:spcAft>
              <a:buClr>
                <a:srgbClr val="008000"/>
              </a:buClr>
              <a:buSzPts val="2100"/>
              <a:buChar char="●"/>
            </a:pPr>
            <a:r>
              <a:rPr b="0" lang="en">
                <a:solidFill>
                  <a:srgbClr val="008000"/>
                </a:solidFill>
                <a:latin typeface="Source Code Pro"/>
                <a:ea typeface="Source Code Pro"/>
                <a:cs typeface="Source Code Pro"/>
                <a:sym typeface="Source Code Pro"/>
              </a:rPr>
              <a:t>1738-8582</a:t>
            </a:r>
            <a:endParaRPr b="0">
              <a:solidFill>
                <a:srgbClr val="000000"/>
              </a:solidFill>
              <a:latin typeface="Source Code Pro"/>
              <a:ea typeface="Source Code Pro"/>
              <a:cs typeface="Source Code Pro"/>
              <a:sym typeface="Source Code Pro"/>
            </a:endParaRPr>
          </a:p>
          <a:p>
            <a:pPr indent="-38100" lvl="0" marL="177800" rtl="0" algn="l">
              <a:lnSpc>
                <a:spcPct val="90000"/>
              </a:lnSpc>
              <a:spcBef>
                <a:spcPts val="800"/>
              </a:spcBef>
              <a:spcAft>
                <a:spcPts val="0"/>
              </a:spcAft>
              <a:buClr>
                <a:schemeClr val="dk1"/>
              </a:buClr>
              <a:buSzPts val="2100"/>
              <a:buNone/>
            </a:pPr>
            <a:r>
              <a:t/>
            </a:r>
            <a:endParaRPr b="0">
              <a:solidFill>
                <a:srgbClr val="008000"/>
              </a:solidFill>
              <a:latin typeface="Source Code Pro"/>
              <a:ea typeface="Source Code Pro"/>
              <a:cs typeface="Source Code Pro"/>
              <a:sym typeface="Source Code Pro"/>
            </a:endParaRPr>
          </a:p>
          <a:p>
            <a:pPr indent="-38100" lvl="0" marL="177800" rtl="0" algn="l">
              <a:lnSpc>
                <a:spcPct val="90000"/>
              </a:lnSpc>
              <a:spcBef>
                <a:spcPts val="800"/>
              </a:spcBef>
              <a:spcAft>
                <a:spcPts val="0"/>
              </a:spcAft>
              <a:buClr>
                <a:schemeClr val="dk1"/>
              </a:buClr>
              <a:buSzPts val="2100"/>
              <a:buNone/>
            </a:pPr>
            <a:r>
              <a:t/>
            </a:r>
            <a:endParaRPr/>
          </a:p>
        </p:txBody>
      </p:sp>
      <p:pic>
        <p:nvPicPr>
          <p:cNvPr id="574" name="Google Shape;574;p75"/>
          <p:cNvPicPr preferRelativeResize="0"/>
          <p:nvPr/>
        </p:nvPicPr>
        <p:blipFill rotWithShape="1">
          <a:blip r:embed="rId3">
            <a:alphaModFix/>
          </a:blip>
          <a:srcRect b="0" l="0" r="0" t="0"/>
          <a:stretch/>
        </p:blipFill>
        <p:spPr>
          <a:xfrm>
            <a:off x="3664087" y="983302"/>
            <a:ext cx="4851262" cy="368087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7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t/>
            </a:r>
            <a:endParaRPr/>
          </a:p>
        </p:txBody>
      </p:sp>
      <p:pic>
        <p:nvPicPr>
          <p:cNvPr descr="A map with a blue line&#10;&#10;Description automatically generated with low confidence" id="580" name="Google Shape;580;p76"/>
          <p:cNvPicPr preferRelativeResize="0"/>
          <p:nvPr>
            <p:ph idx="1" type="body"/>
          </p:nvPr>
        </p:nvPicPr>
        <p:blipFill rotWithShape="1">
          <a:blip r:embed="rId3">
            <a:alphaModFix/>
          </a:blip>
          <a:srcRect b="0" l="0" r="0" t="0"/>
          <a:stretch/>
        </p:blipFill>
        <p:spPr>
          <a:xfrm>
            <a:off x="0" y="1"/>
            <a:ext cx="7734300" cy="5143500"/>
          </a:xfrm>
          <a:prstGeom prst="rect">
            <a:avLst/>
          </a:prstGeom>
          <a:noFill/>
          <a:ln>
            <a:noFill/>
          </a:ln>
        </p:spPr>
      </p:pic>
      <p:sp>
        <p:nvSpPr>
          <p:cNvPr id="581" name="Google Shape;581;p76"/>
          <p:cNvSpPr txBox="1"/>
          <p:nvPr/>
        </p:nvSpPr>
        <p:spPr>
          <a:xfrm>
            <a:off x="7800392" y="1770192"/>
            <a:ext cx="12507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8803</a:t>
            </a:r>
            <a:endParaRPr sz="1100"/>
          </a:p>
          <a:p>
            <a:pPr indent="0" lvl="0" marL="0" marR="0" rtl="0" algn="l">
              <a:spcBef>
                <a:spcPts val="0"/>
              </a:spcBef>
              <a:spcAft>
                <a:spcPts val="0"/>
              </a:spcAft>
              <a:buNone/>
            </a:pPr>
            <a:r>
              <a:rPr lang="en" sz="1400">
                <a:solidFill>
                  <a:schemeClr val="dk1"/>
                </a:solidFill>
                <a:latin typeface="Arial"/>
                <a:ea typeface="Arial"/>
                <a:cs typeface="Arial"/>
                <a:sym typeface="Arial"/>
              </a:rPr>
              <a:t>was one of the worst p-trains</a:t>
            </a:r>
            <a:endParaRPr sz="1100"/>
          </a:p>
        </p:txBody>
      </p:sp>
      <p:sp>
        <p:nvSpPr>
          <p:cNvPr id="582" name="Google Shape;582;p76"/>
          <p:cNvSpPr/>
          <p:nvPr/>
        </p:nvSpPr>
        <p:spPr>
          <a:xfrm>
            <a:off x="854917" y="48749"/>
            <a:ext cx="90900" cy="88200"/>
          </a:xfrm>
          <a:prstGeom prst="ellipse">
            <a:avLst/>
          </a:prstGeom>
          <a:solidFill>
            <a:srgbClr val="0070C0"/>
          </a:solidFill>
          <a:ln cap="flat" cmpd="sng" w="12700">
            <a:solidFill>
              <a:srgbClr val="0070C0"/>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83" name="Google Shape;583;p76"/>
          <p:cNvSpPr/>
          <p:nvPr/>
        </p:nvSpPr>
        <p:spPr>
          <a:xfrm>
            <a:off x="3427571" y="50178"/>
            <a:ext cx="90900" cy="72600"/>
          </a:xfrm>
          <a:prstGeom prst="triangle">
            <a:avLst>
              <a:gd fmla="val 50000" name="adj"/>
            </a:avLst>
          </a:prstGeom>
          <a:solidFill>
            <a:srgbClr val="FF0000"/>
          </a:solidFill>
          <a:ln cap="flat" cmpd="sng" w="12700">
            <a:solidFill>
              <a:srgbClr val="FF0000"/>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7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t/>
            </a:r>
            <a:endParaRPr/>
          </a:p>
        </p:txBody>
      </p:sp>
      <p:pic>
        <p:nvPicPr>
          <p:cNvPr descr="A picture containing map, text, atlas&#10;&#10;Description automatically generated" id="589" name="Google Shape;589;p77"/>
          <p:cNvPicPr preferRelativeResize="0"/>
          <p:nvPr>
            <p:ph idx="1" type="body"/>
          </p:nvPr>
        </p:nvPicPr>
        <p:blipFill rotWithShape="1">
          <a:blip r:embed="rId3">
            <a:alphaModFix/>
          </a:blip>
          <a:srcRect b="0" l="0" r="0" t="0"/>
          <a:stretch/>
        </p:blipFill>
        <p:spPr>
          <a:xfrm>
            <a:off x="0" y="10310"/>
            <a:ext cx="7718700" cy="5133300"/>
          </a:xfrm>
          <a:prstGeom prst="rect">
            <a:avLst/>
          </a:prstGeom>
          <a:noFill/>
          <a:ln>
            <a:noFill/>
          </a:ln>
        </p:spPr>
      </p:pic>
      <p:sp>
        <p:nvSpPr>
          <p:cNvPr id="590" name="Google Shape;590;p77"/>
          <p:cNvSpPr/>
          <p:nvPr/>
        </p:nvSpPr>
        <p:spPr>
          <a:xfrm>
            <a:off x="673466" y="53904"/>
            <a:ext cx="90900" cy="88200"/>
          </a:xfrm>
          <a:prstGeom prst="ellipse">
            <a:avLst/>
          </a:prstGeom>
          <a:solidFill>
            <a:srgbClr val="0070C0"/>
          </a:solidFill>
          <a:ln cap="flat" cmpd="sng" w="12700">
            <a:solidFill>
              <a:srgbClr val="0070C0"/>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91" name="Google Shape;591;p77"/>
          <p:cNvSpPr/>
          <p:nvPr/>
        </p:nvSpPr>
        <p:spPr>
          <a:xfrm>
            <a:off x="3344704" y="61643"/>
            <a:ext cx="90900" cy="72600"/>
          </a:xfrm>
          <a:prstGeom prst="triangle">
            <a:avLst>
              <a:gd fmla="val 50000" name="adj"/>
            </a:avLst>
          </a:prstGeom>
          <a:solidFill>
            <a:srgbClr val="FF0000"/>
          </a:solidFill>
          <a:ln cap="flat" cmpd="sng" w="12700">
            <a:solidFill>
              <a:srgbClr val="FF0000"/>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t/>
            </a:r>
            <a:endParaRPr/>
          </a:p>
        </p:txBody>
      </p:sp>
      <p:pic>
        <p:nvPicPr>
          <p:cNvPr descr="A picture containing map, text, atlas&#10;&#10;Description automatically generated" id="597" name="Google Shape;597;p78"/>
          <p:cNvPicPr preferRelativeResize="0"/>
          <p:nvPr>
            <p:ph idx="1" type="body"/>
          </p:nvPr>
        </p:nvPicPr>
        <p:blipFill rotWithShape="1">
          <a:blip r:embed="rId3">
            <a:alphaModFix/>
          </a:blip>
          <a:srcRect b="0" l="0" r="0" t="0"/>
          <a:stretch/>
        </p:blipFill>
        <p:spPr>
          <a:xfrm>
            <a:off x="-2" y="1"/>
            <a:ext cx="7719300" cy="5133600"/>
          </a:xfrm>
          <a:prstGeom prst="rect">
            <a:avLst/>
          </a:prstGeom>
          <a:noFill/>
          <a:ln>
            <a:noFill/>
          </a:ln>
        </p:spPr>
      </p:pic>
      <p:sp>
        <p:nvSpPr>
          <p:cNvPr id="598" name="Google Shape;598;p78"/>
          <p:cNvSpPr/>
          <p:nvPr/>
        </p:nvSpPr>
        <p:spPr>
          <a:xfrm>
            <a:off x="617745" y="48749"/>
            <a:ext cx="90900" cy="88200"/>
          </a:xfrm>
          <a:prstGeom prst="ellipse">
            <a:avLst/>
          </a:prstGeom>
          <a:solidFill>
            <a:srgbClr val="0070C0"/>
          </a:solidFill>
          <a:ln cap="flat" cmpd="sng" w="12700">
            <a:solidFill>
              <a:srgbClr val="0070C0"/>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99" name="Google Shape;599;p78"/>
          <p:cNvSpPr/>
          <p:nvPr/>
        </p:nvSpPr>
        <p:spPr>
          <a:xfrm>
            <a:off x="3298984" y="56489"/>
            <a:ext cx="90900" cy="72600"/>
          </a:xfrm>
          <a:prstGeom prst="triangle">
            <a:avLst>
              <a:gd fmla="val 50000" name="adj"/>
            </a:avLst>
          </a:prstGeom>
          <a:solidFill>
            <a:srgbClr val="FF0000"/>
          </a:solidFill>
          <a:ln cap="flat" cmpd="sng" w="12700">
            <a:solidFill>
              <a:srgbClr val="FF0000"/>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t/>
            </a:r>
            <a:endParaRPr/>
          </a:p>
        </p:txBody>
      </p:sp>
      <p:sp>
        <p:nvSpPr>
          <p:cNvPr id="605" name="Google Shape;605;p79"/>
          <p:cNvSpPr/>
          <p:nvPr/>
        </p:nvSpPr>
        <p:spPr>
          <a:xfrm>
            <a:off x="1362758" y="48749"/>
            <a:ext cx="90900" cy="88200"/>
          </a:xfrm>
          <a:prstGeom prst="ellipse">
            <a:avLst/>
          </a:prstGeom>
          <a:solidFill>
            <a:srgbClr val="0070C0"/>
          </a:solidFill>
          <a:ln cap="flat" cmpd="sng" w="12700">
            <a:solidFill>
              <a:srgbClr val="0070C0"/>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06" name="Google Shape;606;p79"/>
          <p:cNvSpPr/>
          <p:nvPr/>
        </p:nvSpPr>
        <p:spPr>
          <a:xfrm>
            <a:off x="4146233" y="56489"/>
            <a:ext cx="90900" cy="72600"/>
          </a:xfrm>
          <a:prstGeom prst="triangle">
            <a:avLst>
              <a:gd fmla="val 50000" name="adj"/>
            </a:avLst>
          </a:prstGeom>
          <a:solidFill>
            <a:srgbClr val="FF0000"/>
          </a:solidFill>
          <a:ln cap="flat" cmpd="sng" w="12700">
            <a:solidFill>
              <a:srgbClr val="FF0000"/>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cture containing map, text, atlas&#10;&#10;Description automatically generated" id="607" name="Google Shape;607;p79"/>
          <p:cNvPicPr preferRelativeResize="0"/>
          <p:nvPr>
            <p:ph idx="1" type="body"/>
          </p:nvPr>
        </p:nvPicPr>
        <p:blipFill rotWithShape="1">
          <a:blip r:embed="rId3">
            <a:alphaModFix/>
          </a:blip>
          <a:srcRect b="0" l="0" r="0" t="0"/>
          <a:stretch/>
        </p:blipFill>
        <p:spPr>
          <a:xfrm>
            <a:off x="0" y="0"/>
            <a:ext cx="7737600" cy="51459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Train Tracks outline" id="612" name="Google Shape;612;p80"/>
          <p:cNvPicPr preferRelativeResize="0"/>
          <p:nvPr/>
        </p:nvPicPr>
        <p:blipFill rotWithShape="1">
          <a:blip r:embed="rId3">
            <a:alphaModFix/>
          </a:blip>
          <a:srcRect b="0" l="0" r="0" t="0"/>
          <a:stretch/>
        </p:blipFill>
        <p:spPr>
          <a:xfrm>
            <a:off x="5975675" y="2120284"/>
            <a:ext cx="1980822" cy="1980822"/>
          </a:xfrm>
          <a:prstGeom prst="rect">
            <a:avLst/>
          </a:prstGeom>
          <a:noFill/>
          <a:ln>
            <a:noFill/>
          </a:ln>
        </p:spPr>
      </p:pic>
      <p:pic>
        <p:nvPicPr>
          <p:cNvPr descr="Train Tracks outline" id="613" name="Google Shape;613;p80"/>
          <p:cNvPicPr preferRelativeResize="0"/>
          <p:nvPr>
            <p:ph idx="1" type="body"/>
          </p:nvPr>
        </p:nvPicPr>
        <p:blipFill rotWithShape="1">
          <a:blip r:embed="rId3">
            <a:alphaModFix/>
          </a:blip>
          <a:srcRect b="0" l="0" r="0" t="0"/>
          <a:stretch/>
        </p:blipFill>
        <p:spPr>
          <a:xfrm>
            <a:off x="921638" y="2120284"/>
            <a:ext cx="1980900" cy="1980900"/>
          </a:xfrm>
          <a:prstGeom prst="rect">
            <a:avLst/>
          </a:prstGeom>
          <a:noFill/>
          <a:ln>
            <a:noFill/>
          </a:ln>
        </p:spPr>
      </p:pic>
      <p:sp>
        <p:nvSpPr>
          <p:cNvPr id="614" name="Google Shape;614;p8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Network 3 - ptcars</a:t>
            </a:r>
            <a:endParaRPr/>
          </a:p>
        </p:txBody>
      </p:sp>
      <p:sp>
        <p:nvSpPr>
          <p:cNvPr id="615" name="Google Shape;615;p80"/>
          <p:cNvSpPr txBox="1"/>
          <p:nvPr/>
        </p:nvSpPr>
        <p:spPr>
          <a:xfrm>
            <a:off x="3289639" y="2666058"/>
            <a:ext cx="23685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rgbClr val="222A35"/>
                </a:solidFill>
                <a:latin typeface="Arial"/>
                <a:ea typeface="Arial"/>
                <a:cs typeface="Arial"/>
                <a:sym typeface="Arial"/>
              </a:rPr>
              <a:t>Weight: how many times?</a:t>
            </a:r>
            <a:endParaRPr sz="1100"/>
          </a:p>
        </p:txBody>
      </p:sp>
      <p:cxnSp>
        <p:nvCxnSpPr>
          <p:cNvPr id="616" name="Google Shape;616;p80"/>
          <p:cNvCxnSpPr/>
          <p:nvPr/>
        </p:nvCxnSpPr>
        <p:spPr>
          <a:xfrm flipH="1" rot="10800000">
            <a:off x="2849892" y="3044318"/>
            <a:ext cx="3340200" cy="6600"/>
          </a:xfrm>
          <a:prstGeom prst="straightConnector1">
            <a:avLst/>
          </a:prstGeom>
          <a:noFill/>
          <a:ln cap="flat" cmpd="sng" w="53975">
            <a:solidFill>
              <a:schemeClr val="accent3"/>
            </a:solidFill>
            <a:prstDash val="solid"/>
            <a:miter lim="8000"/>
            <a:headEnd len="sm" w="sm" type="oval"/>
            <a:tailEnd len="med" w="med" type="triangle"/>
          </a:ln>
        </p:spPr>
      </p:cxnSp>
      <p:sp>
        <p:nvSpPr>
          <p:cNvPr id="617" name="Google Shape;617;p80"/>
          <p:cNvSpPr txBox="1"/>
          <p:nvPr/>
        </p:nvSpPr>
        <p:spPr>
          <a:xfrm>
            <a:off x="1253849" y="2818436"/>
            <a:ext cx="1316400" cy="5568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lang="en" sz="1100">
                <a:solidFill>
                  <a:srgbClr val="3A3838"/>
                </a:solidFill>
                <a:latin typeface="Arial"/>
                <a:ea typeface="Arial"/>
                <a:cs typeface="Arial"/>
                <a:sym typeface="Arial"/>
              </a:rPr>
              <a:t>impacted</a:t>
            </a:r>
            <a:endParaRPr sz="1100"/>
          </a:p>
          <a:p>
            <a:pPr indent="0" lvl="0" marL="0" marR="0" rtl="0" algn="ctr">
              <a:lnSpc>
                <a:spcPct val="150000"/>
              </a:lnSpc>
              <a:spcBef>
                <a:spcPts val="500"/>
              </a:spcBef>
              <a:spcAft>
                <a:spcPts val="0"/>
              </a:spcAft>
              <a:buNone/>
            </a:pPr>
            <a:r>
              <a:rPr lang="en" sz="1100">
                <a:solidFill>
                  <a:srgbClr val="3A3838"/>
                </a:solidFill>
                <a:latin typeface="Arial"/>
                <a:ea typeface="Arial"/>
                <a:cs typeface="Arial"/>
                <a:sym typeface="Arial"/>
              </a:rPr>
              <a:t>ptcar</a:t>
            </a:r>
            <a:endParaRPr sz="1100">
              <a:solidFill>
                <a:srgbClr val="3A3838"/>
              </a:solidFill>
              <a:latin typeface="Arial"/>
              <a:ea typeface="Arial"/>
              <a:cs typeface="Arial"/>
              <a:sym typeface="Arial"/>
            </a:endParaRPr>
          </a:p>
        </p:txBody>
      </p:sp>
      <p:sp>
        <p:nvSpPr>
          <p:cNvPr id="618" name="Google Shape;618;p80"/>
          <p:cNvSpPr txBox="1"/>
          <p:nvPr/>
        </p:nvSpPr>
        <p:spPr>
          <a:xfrm>
            <a:off x="6230997" y="2804558"/>
            <a:ext cx="1470300" cy="5568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lang="en" sz="1100">
                <a:solidFill>
                  <a:srgbClr val="222A35"/>
                </a:solidFill>
                <a:latin typeface="Arial"/>
                <a:ea typeface="Arial"/>
                <a:cs typeface="Arial"/>
                <a:sym typeface="Arial"/>
              </a:rPr>
              <a:t>originator</a:t>
            </a:r>
            <a:endParaRPr sz="1100">
              <a:solidFill>
                <a:srgbClr val="222A35"/>
              </a:solidFill>
              <a:latin typeface="Arial"/>
              <a:ea typeface="Arial"/>
              <a:cs typeface="Arial"/>
              <a:sym typeface="Arial"/>
            </a:endParaRPr>
          </a:p>
          <a:p>
            <a:pPr indent="0" lvl="0" marL="0" marR="0" rtl="0" algn="ctr">
              <a:lnSpc>
                <a:spcPct val="150000"/>
              </a:lnSpc>
              <a:spcBef>
                <a:spcPts val="500"/>
              </a:spcBef>
              <a:spcAft>
                <a:spcPts val="0"/>
              </a:spcAft>
              <a:buNone/>
            </a:pPr>
            <a:r>
              <a:rPr lang="en" sz="1100">
                <a:solidFill>
                  <a:srgbClr val="222A35"/>
                </a:solidFill>
                <a:latin typeface="Arial"/>
                <a:ea typeface="Arial"/>
                <a:cs typeface="Arial"/>
                <a:sym typeface="Arial"/>
              </a:rPr>
              <a:t>ptcar</a:t>
            </a:r>
            <a:endParaRPr sz="1100">
              <a:solidFill>
                <a:srgbClr val="222A35"/>
              </a:solidFill>
              <a:latin typeface="Arial"/>
              <a:ea typeface="Arial"/>
              <a:cs typeface="Arial"/>
              <a:sym typeface="Arial"/>
            </a:endParaRPr>
          </a:p>
        </p:txBody>
      </p:sp>
      <p:sp>
        <p:nvSpPr>
          <p:cNvPr id="619" name="Google Shape;619;p80"/>
          <p:cNvSpPr txBox="1"/>
          <p:nvPr/>
        </p:nvSpPr>
        <p:spPr>
          <a:xfrm>
            <a:off x="6230997" y="3876760"/>
            <a:ext cx="1470300" cy="4926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lang="en" sz="1100">
                <a:solidFill>
                  <a:srgbClr val="222A35"/>
                </a:solidFill>
                <a:latin typeface="Arial"/>
                <a:ea typeface="Arial"/>
                <a:cs typeface="Arial"/>
                <a:sym typeface="Arial"/>
              </a:rPr>
              <a:t>where originator train was delayed</a:t>
            </a:r>
            <a:endParaRPr sz="1100"/>
          </a:p>
        </p:txBody>
      </p:sp>
      <p:sp>
        <p:nvSpPr>
          <p:cNvPr id="620" name="Google Shape;620;p80"/>
          <p:cNvSpPr txBox="1"/>
          <p:nvPr/>
        </p:nvSpPr>
        <p:spPr>
          <a:xfrm>
            <a:off x="1100072" y="3836315"/>
            <a:ext cx="1470300" cy="492600"/>
          </a:xfrm>
          <a:prstGeom prst="rect">
            <a:avLst/>
          </a:prstGeom>
          <a:noFill/>
          <a:ln>
            <a:noFill/>
          </a:ln>
        </p:spPr>
        <p:txBody>
          <a:bodyPr anchorCtr="0" anchor="t" bIns="34275" lIns="68575" spcFirstLastPara="1" rIns="68575" wrap="square" tIns="34275">
            <a:spAutoFit/>
          </a:bodyPr>
          <a:lstStyle/>
          <a:p>
            <a:pPr indent="0" lvl="0" marL="0" marR="0" rtl="0" algn="ctr">
              <a:lnSpc>
                <a:spcPct val="150000"/>
              </a:lnSpc>
              <a:spcBef>
                <a:spcPts val="0"/>
              </a:spcBef>
              <a:spcAft>
                <a:spcPts val="0"/>
              </a:spcAft>
              <a:buNone/>
            </a:pPr>
            <a:r>
              <a:rPr lang="en" sz="1100">
                <a:solidFill>
                  <a:srgbClr val="222A35"/>
                </a:solidFill>
                <a:latin typeface="Arial"/>
                <a:ea typeface="Arial"/>
                <a:cs typeface="Arial"/>
                <a:sym typeface="Arial"/>
              </a:rPr>
              <a:t>where impacted train was delayed</a:t>
            </a:r>
            <a:endParaRPr sz="1100"/>
          </a:p>
        </p:txBody>
      </p:sp>
      <p:pic>
        <p:nvPicPr>
          <p:cNvPr descr="Sign with solid fill" id="621" name="Google Shape;621;p80"/>
          <p:cNvPicPr preferRelativeResize="0"/>
          <p:nvPr/>
        </p:nvPicPr>
        <p:blipFill rotWithShape="1">
          <a:blip r:embed="rId4">
            <a:alphaModFix/>
          </a:blip>
          <a:srcRect b="0" l="0" r="0" t="0"/>
          <a:stretch/>
        </p:blipFill>
        <p:spPr>
          <a:xfrm>
            <a:off x="1100072" y="1982165"/>
            <a:ext cx="685800" cy="685800"/>
          </a:xfrm>
          <a:prstGeom prst="rect">
            <a:avLst/>
          </a:prstGeom>
          <a:noFill/>
          <a:ln>
            <a:noFill/>
          </a:ln>
        </p:spPr>
      </p:pic>
      <p:pic>
        <p:nvPicPr>
          <p:cNvPr descr="Sign with solid fill" id="622" name="Google Shape;622;p80"/>
          <p:cNvPicPr preferRelativeResize="0"/>
          <p:nvPr/>
        </p:nvPicPr>
        <p:blipFill rotWithShape="1">
          <a:blip r:embed="rId4">
            <a:alphaModFix/>
          </a:blip>
          <a:srcRect b="0" l="0" r="0" t="0"/>
          <a:stretch/>
        </p:blipFill>
        <p:spPr>
          <a:xfrm>
            <a:off x="6166502" y="1980258"/>
            <a:ext cx="685800" cy="685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81"/>
          <p:cNvSpPr txBox="1"/>
          <p:nvPr>
            <p:ph type="title"/>
          </p:nvPr>
        </p:nvSpPr>
        <p:spPr>
          <a:xfrm>
            <a:off x="300769" y="699626"/>
            <a:ext cx="2679000" cy="12363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Clr>
                <a:schemeClr val="dk2"/>
              </a:buClr>
              <a:buSzPct val="100000"/>
              <a:buFont typeface="Arial"/>
              <a:buNone/>
            </a:pPr>
            <a:br>
              <a:rPr lang="en">
                <a:solidFill>
                  <a:schemeClr val="dk2"/>
                </a:solidFill>
              </a:rPr>
            </a:br>
            <a:r>
              <a:rPr lang="en">
                <a:solidFill>
                  <a:schemeClr val="dk2"/>
                </a:solidFill>
              </a:rPr>
              <a:t>Ptcar network</a:t>
            </a:r>
            <a:br>
              <a:rPr lang="en">
                <a:solidFill>
                  <a:schemeClr val="dk2"/>
                </a:solidFill>
              </a:rPr>
            </a:br>
            <a:br>
              <a:rPr lang="en">
                <a:solidFill>
                  <a:schemeClr val="dk2"/>
                </a:solidFill>
              </a:rPr>
            </a:br>
            <a:r>
              <a:rPr lang="en" sz="1700">
                <a:solidFill>
                  <a:schemeClr val="dk2"/>
                </a:solidFill>
              </a:rPr>
              <a:t>P</a:t>
            </a:r>
            <a:r>
              <a:rPr lang="en" sz="1700">
                <a:solidFill>
                  <a:schemeClr val="dk2"/>
                </a:solidFill>
                <a:latin typeface="Arial"/>
                <a:ea typeface="Arial"/>
                <a:cs typeface="Arial"/>
                <a:sym typeface="Arial"/>
              </a:rPr>
              <a:t>ageRank vs Strength</a:t>
            </a:r>
            <a:endParaRPr/>
          </a:p>
        </p:txBody>
      </p:sp>
      <p:pic>
        <p:nvPicPr>
          <p:cNvPr id="628" name="Google Shape;628;p81"/>
          <p:cNvPicPr preferRelativeResize="0"/>
          <p:nvPr>
            <p:ph idx="1" type="body"/>
          </p:nvPr>
        </p:nvPicPr>
        <p:blipFill rotWithShape="1">
          <a:blip r:embed="rId3">
            <a:alphaModFix/>
          </a:blip>
          <a:srcRect b="0" l="0" r="0" t="0"/>
          <a:stretch/>
        </p:blipFill>
        <p:spPr>
          <a:xfrm>
            <a:off x="2930924" y="941594"/>
            <a:ext cx="5912400" cy="3680400"/>
          </a:xfrm>
          <a:prstGeom prst="rect">
            <a:avLst/>
          </a:prstGeom>
          <a:noFill/>
          <a:ln>
            <a:noFill/>
          </a:ln>
        </p:spPr>
      </p:pic>
      <p:cxnSp>
        <p:nvCxnSpPr>
          <p:cNvPr id="629" name="Google Shape;629;p81"/>
          <p:cNvCxnSpPr/>
          <p:nvPr/>
        </p:nvCxnSpPr>
        <p:spPr>
          <a:xfrm>
            <a:off x="2728784" y="3022424"/>
            <a:ext cx="907200" cy="314400"/>
          </a:xfrm>
          <a:prstGeom prst="straightConnector1">
            <a:avLst/>
          </a:prstGeom>
          <a:noFill/>
          <a:ln cap="flat" cmpd="sng" w="19050">
            <a:solidFill>
              <a:srgbClr val="FF0000"/>
            </a:solidFill>
            <a:prstDash val="solid"/>
            <a:miter lim="8000"/>
            <a:headEnd len="sm" w="sm" type="none"/>
            <a:tailEnd len="med" w="med" type="triangle"/>
          </a:ln>
        </p:spPr>
      </p:cxnSp>
      <p:cxnSp>
        <p:nvCxnSpPr>
          <p:cNvPr id="630" name="Google Shape;630;p81"/>
          <p:cNvCxnSpPr/>
          <p:nvPr/>
        </p:nvCxnSpPr>
        <p:spPr>
          <a:xfrm>
            <a:off x="2779217" y="3086179"/>
            <a:ext cx="907200" cy="314400"/>
          </a:xfrm>
          <a:prstGeom prst="straightConnector1">
            <a:avLst/>
          </a:prstGeom>
          <a:noFill/>
          <a:ln cap="flat" cmpd="sng" w="19050">
            <a:solidFill>
              <a:srgbClr val="FF0000"/>
            </a:solidFill>
            <a:prstDash val="solid"/>
            <a:miter lim="8000"/>
            <a:headEnd len="sm" w="sm" type="none"/>
            <a:tailEnd len="med" w="med" type="triangle"/>
          </a:ln>
        </p:spPr>
      </p:cxnSp>
      <p:cxnSp>
        <p:nvCxnSpPr>
          <p:cNvPr id="631" name="Google Shape;631;p81"/>
          <p:cNvCxnSpPr/>
          <p:nvPr/>
        </p:nvCxnSpPr>
        <p:spPr>
          <a:xfrm>
            <a:off x="5790899" y="2165305"/>
            <a:ext cx="907200" cy="314400"/>
          </a:xfrm>
          <a:prstGeom prst="straightConnector1">
            <a:avLst/>
          </a:prstGeom>
          <a:noFill/>
          <a:ln cap="flat" cmpd="sng" w="19050">
            <a:solidFill>
              <a:srgbClr val="FF0000"/>
            </a:solidFill>
            <a:prstDash val="solid"/>
            <a:miter lim="8000"/>
            <a:headEnd len="sm" w="sm" type="none"/>
            <a:tailEnd len="med" w="med" type="triangle"/>
          </a:ln>
        </p:spPr>
      </p:cxnSp>
      <p:cxnSp>
        <p:nvCxnSpPr>
          <p:cNvPr id="632" name="Google Shape;632;p81"/>
          <p:cNvCxnSpPr/>
          <p:nvPr/>
        </p:nvCxnSpPr>
        <p:spPr>
          <a:xfrm>
            <a:off x="7162499" y="993730"/>
            <a:ext cx="907200" cy="314400"/>
          </a:xfrm>
          <a:prstGeom prst="straightConnector1">
            <a:avLst/>
          </a:prstGeom>
          <a:noFill/>
          <a:ln cap="flat" cmpd="sng" w="19050">
            <a:solidFill>
              <a:srgbClr val="FF0000"/>
            </a:solidFill>
            <a:prstDash val="solid"/>
            <a:miter lim="8000"/>
            <a:headEnd len="sm" w="sm" type="none"/>
            <a:tailEnd len="med" w="med" type="triangle"/>
          </a:ln>
        </p:spPr>
      </p:cxnSp>
      <p:cxnSp>
        <p:nvCxnSpPr>
          <p:cNvPr id="633" name="Google Shape;633;p81"/>
          <p:cNvCxnSpPr/>
          <p:nvPr/>
        </p:nvCxnSpPr>
        <p:spPr>
          <a:xfrm flipH="1" rot="10800000">
            <a:off x="3406238" y="1098609"/>
            <a:ext cx="5043000" cy="2982900"/>
          </a:xfrm>
          <a:prstGeom prst="straightConnector1">
            <a:avLst/>
          </a:prstGeom>
          <a:noFill/>
          <a:ln cap="flat" cmpd="sng" w="9525">
            <a:solidFill>
              <a:schemeClr val="accent3"/>
            </a:solidFill>
            <a:prstDash val="dash"/>
            <a:miter lim="8000"/>
            <a:headEnd len="sm" w="sm" type="none"/>
            <a:tailEnd len="sm" w="sm" type="none"/>
          </a:ln>
        </p:spPr>
      </p:cxnSp>
      <p:sp>
        <p:nvSpPr>
          <p:cNvPr id="634" name="Google Shape;634;p81"/>
          <p:cNvSpPr txBox="1"/>
          <p:nvPr/>
        </p:nvSpPr>
        <p:spPr>
          <a:xfrm>
            <a:off x="7583272" y="1317750"/>
            <a:ext cx="10272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900">
                <a:solidFill>
                  <a:srgbClr val="757070"/>
                </a:solidFill>
                <a:latin typeface="Arial"/>
                <a:ea typeface="Arial"/>
                <a:cs typeface="Arial"/>
                <a:sym typeface="Arial"/>
              </a:rPr>
              <a:t>Brussels Midi</a:t>
            </a:r>
            <a:endParaRPr b="1" sz="900">
              <a:solidFill>
                <a:srgbClr val="757070"/>
              </a:solidFill>
              <a:latin typeface="Arial"/>
              <a:ea typeface="Arial"/>
              <a:cs typeface="Arial"/>
              <a:sym typeface="Arial"/>
            </a:endParaRPr>
          </a:p>
        </p:txBody>
      </p:sp>
      <p:sp>
        <p:nvSpPr>
          <p:cNvPr id="635" name="Google Shape;635;p81"/>
          <p:cNvSpPr txBox="1"/>
          <p:nvPr/>
        </p:nvSpPr>
        <p:spPr>
          <a:xfrm>
            <a:off x="6135348" y="2499716"/>
            <a:ext cx="1027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900">
                <a:solidFill>
                  <a:srgbClr val="757070"/>
                </a:solidFill>
                <a:latin typeface="Arial"/>
                <a:ea typeface="Arial"/>
                <a:cs typeface="Arial"/>
                <a:sym typeface="Arial"/>
              </a:rPr>
              <a:t>Brussels Central</a:t>
            </a:r>
            <a:endParaRPr b="1" sz="900">
              <a:solidFill>
                <a:srgbClr val="757070"/>
              </a:solidFill>
              <a:latin typeface="Arial"/>
              <a:ea typeface="Arial"/>
              <a:cs typeface="Arial"/>
              <a:sym typeface="Arial"/>
            </a:endParaRPr>
          </a:p>
        </p:txBody>
      </p:sp>
      <p:sp>
        <p:nvSpPr>
          <p:cNvPr id="636" name="Google Shape;636;p81"/>
          <p:cNvSpPr txBox="1"/>
          <p:nvPr/>
        </p:nvSpPr>
        <p:spPr>
          <a:xfrm>
            <a:off x="3500246" y="3221475"/>
            <a:ext cx="1027200" cy="192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800">
                <a:solidFill>
                  <a:schemeClr val="dk1"/>
                </a:solidFill>
                <a:latin typeface="Arial"/>
                <a:ea typeface="Arial"/>
                <a:cs typeface="Arial"/>
                <a:sym typeface="Arial"/>
              </a:rPr>
              <a:t>SCHELLEBELLE</a:t>
            </a:r>
            <a:endParaRPr b="1" sz="800">
              <a:solidFill>
                <a:srgbClr val="757070"/>
              </a:solidFill>
              <a:latin typeface="Arial"/>
              <a:ea typeface="Arial"/>
              <a:cs typeface="Arial"/>
              <a:sym typeface="Arial"/>
            </a:endParaRPr>
          </a:p>
        </p:txBody>
      </p:sp>
      <p:sp>
        <p:nvSpPr>
          <p:cNvPr id="637" name="Google Shape;637;p81"/>
          <p:cNvSpPr txBox="1"/>
          <p:nvPr/>
        </p:nvSpPr>
        <p:spPr>
          <a:xfrm>
            <a:off x="3656468" y="3344207"/>
            <a:ext cx="1027200" cy="315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800">
                <a:solidFill>
                  <a:schemeClr val="dk1"/>
                </a:solidFill>
                <a:latin typeface="Calibri"/>
                <a:ea typeface="Calibri"/>
                <a:cs typeface="Calibri"/>
                <a:sym typeface="Calibri"/>
              </a:rPr>
              <a:t>ROCHEFORT-JEMELLE</a:t>
            </a:r>
            <a:endParaRPr b="1" sz="800">
              <a:solidFill>
                <a:srgbClr val="75707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6"/>
          <p:cNvSpPr/>
          <p:nvPr>
            <p:ph idx="2" type="pic"/>
          </p:nvPr>
        </p:nvSpPr>
        <p:spPr>
          <a:xfrm>
            <a:off x="3552387" y="1061241"/>
            <a:ext cx="4032000" cy="1849500"/>
          </a:xfrm>
          <a:prstGeom prst="roundRect">
            <a:avLst>
              <a:gd fmla="val 16667" name="adj"/>
            </a:avLst>
          </a:prstGeom>
          <a:noFill/>
          <a:ln>
            <a:noFill/>
          </a:ln>
        </p:spPr>
      </p:sp>
      <p:sp>
        <p:nvSpPr>
          <p:cNvPr id="225" name="Google Shape;225;p46"/>
          <p:cNvSpPr txBox="1"/>
          <p:nvPr/>
        </p:nvSpPr>
        <p:spPr>
          <a:xfrm>
            <a:off x="982269" y="72860"/>
            <a:ext cx="7862700" cy="5772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415EA4"/>
                </a:solidFill>
                <a:latin typeface="Lato"/>
                <a:ea typeface="Lato"/>
                <a:cs typeface="Lato"/>
                <a:sym typeface="Lato"/>
              </a:rPr>
              <a:t>My story</a:t>
            </a:r>
            <a:endParaRPr b="1" i="0" sz="2300" u="none" cap="none" strike="noStrike">
              <a:solidFill>
                <a:srgbClr val="415EA4"/>
              </a:solidFill>
              <a:latin typeface="Lato"/>
              <a:ea typeface="Lato"/>
              <a:cs typeface="Lato"/>
              <a:sym typeface="Lato"/>
            </a:endParaRPr>
          </a:p>
        </p:txBody>
      </p:sp>
      <p:sp>
        <p:nvSpPr>
          <p:cNvPr id="226" name="Google Shape;226;p46"/>
          <p:cNvSpPr txBox="1"/>
          <p:nvPr/>
        </p:nvSpPr>
        <p:spPr>
          <a:xfrm>
            <a:off x="160804" y="574181"/>
            <a:ext cx="2246100" cy="3442200"/>
          </a:xfrm>
          <a:prstGeom prst="rect">
            <a:avLst/>
          </a:prstGeom>
          <a:noFill/>
          <a:ln>
            <a:noFill/>
          </a:ln>
        </p:spPr>
        <p:txBody>
          <a:bodyPr anchorCtr="0" anchor="t" bIns="68575" lIns="68575" spcFirstLastPara="1" rIns="68575" wrap="square" tIns="68575">
            <a:noAutofit/>
          </a:bodyPr>
          <a:lstStyle/>
          <a:p>
            <a:pPr indent="0" lvl="0" marL="0" marR="0" rtl="0" algn="ctr">
              <a:lnSpc>
                <a:spcPct val="150000"/>
              </a:lnSpc>
              <a:spcBef>
                <a:spcPts val="0"/>
              </a:spcBef>
              <a:spcAft>
                <a:spcPts val="0"/>
              </a:spcAft>
              <a:buClr>
                <a:srgbClr val="000000"/>
              </a:buClr>
              <a:buSzPts val="1400"/>
              <a:buFont typeface="Arial"/>
              <a:buNone/>
            </a:pPr>
            <a:r>
              <a:rPr b="1" i="0" lang="en" sz="1400" u="none" cap="none" strike="noStrike">
                <a:solidFill>
                  <a:srgbClr val="595959"/>
                </a:solidFill>
                <a:latin typeface="Lato"/>
                <a:ea typeface="Lato"/>
                <a:cs typeface="Lato"/>
                <a:sym typeface="Lato"/>
              </a:rPr>
              <a:t>Physicist</a:t>
            </a:r>
            <a:endParaRPr b="1" i="0" sz="1400" u="none" cap="none" strike="noStrike">
              <a:solidFill>
                <a:srgbClr val="595959"/>
              </a:solidFill>
              <a:latin typeface="Lato"/>
              <a:ea typeface="Lato"/>
              <a:cs typeface="Lato"/>
              <a:sym typeface="Lato"/>
            </a:endParaRPr>
          </a:p>
          <a:p>
            <a:pPr indent="0" lvl="0" marL="0" marR="0" rtl="0" algn="ctr">
              <a:lnSpc>
                <a:spcPct val="150000"/>
              </a:lnSpc>
              <a:spcBef>
                <a:spcPts val="1200"/>
              </a:spcBef>
              <a:spcAft>
                <a:spcPts val="0"/>
              </a:spcAft>
              <a:buClr>
                <a:srgbClr val="000000"/>
              </a:buClr>
              <a:buSzPts val="1400"/>
              <a:buFont typeface="Arial"/>
              <a:buNone/>
            </a:pPr>
            <a:r>
              <a:rPr b="0" i="0" lang="en" sz="1400" u="none" cap="none" strike="noStrike">
                <a:solidFill>
                  <a:srgbClr val="595959"/>
                </a:solidFill>
                <a:latin typeface="Lato"/>
                <a:ea typeface="Lato"/>
                <a:cs typeface="Lato"/>
                <a:sym typeface="Lato"/>
              </a:rPr>
              <a:t>Science Communication</a:t>
            </a:r>
            <a:endParaRPr b="0" i="0" sz="1400" u="none" cap="none" strike="noStrike">
              <a:solidFill>
                <a:srgbClr val="595959"/>
              </a:solidFill>
              <a:latin typeface="Lato"/>
              <a:ea typeface="Lato"/>
              <a:cs typeface="Lato"/>
              <a:sym typeface="Lato"/>
            </a:endParaRPr>
          </a:p>
          <a:p>
            <a:pPr indent="0" lvl="0" marL="0" marR="0" rtl="0" algn="ctr">
              <a:lnSpc>
                <a:spcPct val="150000"/>
              </a:lnSpc>
              <a:spcBef>
                <a:spcPts val="1200"/>
              </a:spcBef>
              <a:spcAft>
                <a:spcPts val="0"/>
              </a:spcAft>
              <a:buClr>
                <a:srgbClr val="000000"/>
              </a:buClr>
              <a:buSzPts val="1400"/>
              <a:buFont typeface="Arial"/>
              <a:buNone/>
            </a:pPr>
            <a:r>
              <a:rPr b="0" i="0" lang="en" sz="1400" u="none" cap="none" strike="noStrike">
                <a:solidFill>
                  <a:srgbClr val="595959"/>
                </a:solidFill>
                <a:latin typeface="Lato"/>
                <a:ea typeface="Lato"/>
                <a:cs typeface="Lato"/>
                <a:sym typeface="Lato"/>
              </a:rPr>
              <a:t>Complex Systems </a:t>
            </a:r>
            <a:endParaRPr b="0" i="0" sz="1400" u="none" cap="none" strike="noStrike">
              <a:solidFill>
                <a:srgbClr val="595959"/>
              </a:solidFill>
              <a:latin typeface="Lato"/>
              <a:ea typeface="Lato"/>
              <a:cs typeface="Lato"/>
              <a:sym typeface="Lato"/>
            </a:endParaRPr>
          </a:p>
          <a:p>
            <a:pPr indent="0" lvl="0" marL="0" marR="0" rtl="0" algn="ctr">
              <a:lnSpc>
                <a:spcPct val="150000"/>
              </a:lnSpc>
              <a:spcBef>
                <a:spcPts val="1200"/>
              </a:spcBef>
              <a:spcAft>
                <a:spcPts val="0"/>
              </a:spcAft>
              <a:buClr>
                <a:srgbClr val="000000"/>
              </a:buClr>
              <a:buSzPts val="1400"/>
              <a:buFont typeface="Arial"/>
              <a:buNone/>
            </a:pPr>
            <a:r>
              <a:rPr b="0" i="0" lang="en" sz="1400" u="none" cap="none" strike="noStrike">
                <a:solidFill>
                  <a:srgbClr val="595959"/>
                </a:solidFill>
                <a:latin typeface="Lato"/>
                <a:ea typeface="Lato"/>
                <a:cs typeface="Lato"/>
                <a:sym typeface="Lato"/>
              </a:rPr>
              <a:t>Complex Networks</a:t>
            </a:r>
            <a:endParaRPr b="0" i="0" sz="1400" u="none" cap="none" strike="noStrike">
              <a:solidFill>
                <a:srgbClr val="595959"/>
              </a:solidFill>
              <a:latin typeface="Lato"/>
              <a:ea typeface="Lato"/>
              <a:cs typeface="Lato"/>
              <a:sym typeface="Lato"/>
            </a:endParaRPr>
          </a:p>
          <a:p>
            <a:pPr indent="0" lvl="0" marL="0" marR="0" rtl="0" algn="ctr">
              <a:lnSpc>
                <a:spcPct val="150000"/>
              </a:lnSpc>
              <a:spcBef>
                <a:spcPts val="1200"/>
              </a:spcBef>
              <a:spcAft>
                <a:spcPts val="0"/>
              </a:spcAft>
              <a:buClr>
                <a:srgbClr val="000000"/>
              </a:buClr>
              <a:buSzPts val="1400"/>
              <a:buFont typeface="Arial"/>
              <a:buNone/>
            </a:pPr>
            <a:r>
              <a:rPr b="0" i="0" lang="en" sz="1400" u="none" cap="none" strike="noStrike">
                <a:solidFill>
                  <a:srgbClr val="595959"/>
                </a:solidFill>
                <a:latin typeface="Lato"/>
                <a:ea typeface="Lato"/>
                <a:cs typeface="Lato"/>
                <a:sym typeface="Lato"/>
              </a:rPr>
              <a:t>Game Theory</a:t>
            </a:r>
            <a:endParaRPr b="0" i="0" sz="1400" u="none" cap="none" strike="noStrike">
              <a:solidFill>
                <a:srgbClr val="595959"/>
              </a:solidFill>
              <a:latin typeface="Lato"/>
              <a:ea typeface="Lato"/>
              <a:cs typeface="Lato"/>
              <a:sym typeface="Lato"/>
            </a:endParaRPr>
          </a:p>
          <a:p>
            <a:pPr indent="0" lvl="0" marL="0" marR="0" rtl="0" algn="ctr">
              <a:lnSpc>
                <a:spcPct val="150000"/>
              </a:lnSpc>
              <a:spcBef>
                <a:spcPts val="1200"/>
              </a:spcBef>
              <a:spcAft>
                <a:spcPts val="0"/>
              </a:spcAft>
              <a:buClr>
                <a:srgbClr val="000000"/>
              </a:buClr>
              <a:buSzPts val="1400"/>
              <a:buFont typeface="Arial"/>
              <a:buNone/>
            </a:pPr>
            <a:r>
              <a:rPr b="0" i="0" lang="en" sz="1400" u="none" cap="none" strike="noStrike">
                <a:solidFill>
                  <a:srgbClr val="595959"/>
                </a:solidFill>
                <a:latin typeface="Lato"/>
                <a:ea typeface="Lato"/>
                <a:cs typeface="Lato"/>
                <a:sym typeface="Lato"/>
              </a:rPr>
              <a:t>Behavioral Experiments</a:t>
            </a:r>
            <a:endParaRPr b="0" i="0" sz="1400" u="none" cap="none" strike="noStrike">
              <a:solidFill>
                <a:srgbClr val="595959"/>
              </a:solidFill>
              <a:latin typeface="Lato"/>
              <a:ea typeface="Lato"/>
              <a:cs typeface="Lato"/>
              <a:sym typeface="Lato"/>
            </a:endParaRPr>
          </a:p>
          <a:p>
            <a:pPr indent="0" lvl="0" marL="0" marR="0" rtl="0" algn="ctr">
              <a:lnSpc>
                <a:spcPct val="150000"/>
              </a:lnSpc>
              <a:spcBef>
                <a:spcPts val="1200"/>
              </a:spcBef>
              <a:spcAft>
                <a:spcPts val="0"/>
              </a:spcAft>
              <a:buClr>
                <a:srgbClr val="000000"/>
              </a:buClr>
              <a:buSzPts val="1400"/>
              <a:buFont typeface="Arial"/>
              <a:buNone/>
            </a:pPr>
            <a:r>
              <a:rPr b="0" i="0" lang="en" sz="1400" u="none" cap="none" strike="noStrike">
                <a:solidFill>
                  <a:srgbClr val="595959"/>
                </a:solidFill>
                <a:latin typeface="Lato"/>
                <a:ea typeface="Lato"/>
                <a:cs typeface="Lato"/>
                <a:sym typeface="Lato"/>
              </a:rPr>
              <a:t>Machine Learning</a:t>
            </a:r>
            <a:endParaRPr b="0" i="0" sz="1400" u="none" cap="none" strike="noStrike">
              <a:solidFill>
                <a:srgbClr val="595959"/>
              </a:solidFill>
              <a:latin typeface="Lato"/>
              <a:ea typeface="Lato"/>
              <a:cs typeface="Lato"/>
              <a:sym typeface="Lato"/>
            </a:endParaRPr>
          </a:p>
          <a:p>
            <a:pPr indent="0" lvl="0" marL="0" marR="0" rtl="0" algn="ctr">
              <a:lnSpc>
                <a:spcPct val="150000"/>
              </a:lnSpc>
              <a:spcBef>
                <a:spcPts val="1200"/>
              </a:spcBef>
              <a:spcAft>
                <a:spcPts val="0"/>
              </a:spcAft>
              <a:buClr>
                <a:srgbClr val="000000"/>
              </a:buClr>
              <a:buSzPts val="1400"/>
              <a:buFont typeface="Arial"/>
              <a:buNone/>
            </a:pPr>
            <a:r>
              <a:rPr b="0" i="0" lang="en" sz="1400" u="none" cap="none" strike="noStrike">
                <a:solidFill>
                  <a:srgbClr val="595959"/>
                </a:solidFill>
                <a:latin typeface="Lato"/>
                <a:ea typeface="Lato"/>
                <a:cs typeface="Lato"/>
                <a:sym typeface="Lato"/>
              </a:rPr>
              <a:t>AI</a:t>
            </a:r>
            <a:endParaRPr b="0" i="0" sz="1400" u="none" cap="none" strike="noStrike">
              <a:solidFill>
                <a:srgbClr val="595959"/>
              </a:solidFill>
              <a:latin typeface="Lato"/>
              <a:ea typeface="Lato"/>
              <a:cs typeface="Lato"/>
              <a:sym typeface="Lato"/>
            </a:endParaRPr>
          </a:p>
          <a:p>
            <a:pPr indent="0" lvl="0" marL="0" marR="0" rtl="0" algn="ctr">
              <a:lnSpc>
                <a:spcPct val="150000"/>
              </a:lnSpc>
              <a:spcBef>
                <a:spcPts val="1200"/>
              </a:spcBef>
              <a:spcAft>
                <a:spcPts val="0"/>
              </a:spcAft>
              <a:buClr>
                <a:srgbClr val="000000"/>
              </a:buClr>
              <a:buSzPts val="1400"/>
              <a:buFont typeface="Arial"/>
              <a:buNone/>
            </a:pPr>
            <a:r>
              <a:rPr b="1" i="0" lang="en" sz="1400" u="none" cap="none" strike="noStrike">
                <a:solidFill>
                  <a:srgbClr val="595959"/>
                </a:solidFill>
                <a:latin typeface="Lato"/>
                <a:ea typeface="Lato"/>
                <a:cs typeface="Lato"/>
                <a:sym typeface="Lato"/>
              </a:rPr>
              <a:t>Data Science</a:t>
            </a:r>
            <a:endParaRPr b="1" i="0" sz="1400" u="none" cap="none" strike="noStrike">
              <a:solidFill>
                <a:srgbClr val="595959"/>
              </a:solidFill>
              <a:latin typeface="Lato"/>
              <a:ea typeface="Lato"/>
              <a:cs typeface="Lato"/>
              <a:sym typeface="Lato"/>
            </a:endParaRPr>
          </a:p>
          <a:p>
            <a:pPr indent="0" lvl="0" marL="0" marR="0" rtl="0" algn="ctr">
              <a:lnSpc>
                <a:spcPct val="150000"/>
              </a:lnSpc>
              <a:spcBef>
                <a:spcPts val="1200"/>
              </a:spcBef>
              <a:spcAft>
                <a:spcPts val="0"/>
              </a:spcAft>
              <a:buClr>
                <a:srgbClr val="000000"/>
              </a:buClr>
              <a:buSzPts val="1400"/>
              <a:buFont typeface="Arial"/>
              <a:buNone/>
            </a:pPr>
            <a:r>
              <a:rPr b="1" i="0" lang="en" sz="1400" u="none" cap="none" strike="noStrike">
                <a:solidFill>
                  <a:srgbClr val="595959"/>
                </a:solidFill>
                <a:latin typeface="Lato"/>
                <a:ea typeface="Lato"/>
                <a:cs typeface="Lato"/>
                <a:sym typeface="Lato"/>
              </a:rPr>
              <a:t>Data Engineering</a:t>
            </a:r>
            <a:endParaRPr b="1" i="0" sz="1400" u="none" cap="none" strike="noStrike">
              <a:solidFill>
                <a:srgbClr val="595959"/>
              </a:solidFill>
              <a:latin typeface="Lato"/>
              <a:ea typeface="Lato"/>
              <a:cs typeface="Lato"/>
              <a:sym typeface="Lato"/>
            </a:endParaRPr>
          </a:p>
          <a:p>
            <a:pPr indent="0" lvl="0" marL="0" marR="0" rtl="0" algn="l">
              <a:lnSpc>
                <a:spcPct val="115000"/>
              </a:lnSpc>
              <a:spcBef>
                <a:spcPts val="1200"/>
              </a:spcBef>
              <a:spcAft>
                <a:spcPts val="0"/>
              </a:spcAft>
              <a:buClr>
                <a:srgbClr val="000000"/>
              </a:buClr>
              <a:buSzPts val="900"/>
              <a:buFont typeface="Arial"/>
              <a:buNone/>
            </a:pPr>
            <a:r>
              <a:t/>
            </a:r>
            <a:endParaRPr b="0" i="0" sz="900" u="none" cap="none" strike="noStrike">
              <a:solidFill>
                <a:srgbClr val="595959"/>
              </a:solidFill>
              <a:latin typeface="Lato"/>
              <a:ea typeface="Lato"/>
              <a:cs typeface="Lato"/>
              <a:sym typeface="Lato"/>
            </a:endParaRPr>
          </a:p>
          <a:p>
            <a:pPr indent="0" lvl="0" marL="0" marR="0" rtl="0" algn="l">
              <a:lnSpc>
                <a:spcPct val="115000"/>
              </a:lnSpc>
              <a:spcBef>
                <a:spcPts val="1200"/>
              </a:spcBef>
              <a:spcAft>
                <a:spcPts val="1200"/>
              </a:spcAft>
              <a:buClr>
                <a:srgbClr val="000000"/>
              </a:buClr>
              <a:buSzPts val="900"/>
              <a:buFont typeface="Arial"/>
              <a:buNone/>
            </a:pPr>
            <a:r>
              <a:t/>
            </a:r>
            <a:endParaRPr b="0" i="0" sz="900" u="none" cap="none" strike="noStrike">
              <a:solidFill>
                <a:srgbClr val="595959"/>
              </a:solidFill>
              <a:latin typeface="Lato"/>
              <a:ea typeface="Lato"/>
              <a:cs typeface="Lato"/>
              <a:sym typeface="Lato"/>
            </a:endParaRPr>
          </a:p>
        </p:txBody>
      </p:sp>
      <p:pic>
        <p:nvPicPr>
          <p:cNvPr id="227" name="Google Shape;227;p46"/>
          <p:cNvPicPr preferRelativeResize="0"/>
          <p:nvPr/>
        </p:nvPicPr>
        <p:blipFill rotWithShape="1">
          <a:blip r:embed="rId3">
            <a:alphaModFix/>
          </a:blip>
          <a:srcRect b="0" l="744" r="0" t="0"/>
          <a:stretch/>
        </p:blipFill>
        <p:spPr>
          <a:xfrm>
            <a:off x="2967800" y="-19550"/>
            <a:ext cx="6176201" cy="5182601"/>
          </a:xfrm>
          <a:prstGeom prst="rect">
            <a:avLst/>
          </a:prstGeom>
          <a:noFill/>
          <a:ln>
            <a:noFill/>
          </a:ln>
        </p:spPr>
      </p:pic>
      <p:cxnSp>
        <p:nvCxnSpPr>
          <p:cNvPr id="228" name="Google Shape;228;p46"/>
          <p:cNvCxnSpPr/>
          <p:nvPr/>
        </p:nvCxnSpPr>
        <p:spPr>
          <a:xfrm flipH="1" rot="-5400000">
            <a:off x="1154874" y="998500"/>
            <a:ext cx="256200" cy="3300"/>
          </a:xfrm>
          <a:prstGeom prst="curvedConnector3">
            <a:avLst>
              <a:gd fmla="val 50000" name="adj1"/>
            </a:avLst>
          </a:prstGeom>
          <a:noFill/>
          <a:ln cap="flat" cmpd="sng" w="14300">
            <a:solidFill>
              <a:srgbClr val="595959"/>
            </a:solidFill>
            <a:prstDash val="solid"/>
            <a:round/>
            <a:headEnd len="sm" w="sm" type="none"/>
            <a:tailEnd len="med" w="med" type="triangle"/>
          </a:ln>
        </p:spPr>
      </p:cxnSp>
      <p:cxnSp>
        <p:nvCxnSpPr>
          <p:cNvPr id="229" name="Google Shape;229;p46"/>
          <p:cNvCxnSpPr/>
          <p:nvPr/>
        </p:nvCxnSpPr>
        <p:spPr>
          <a:xfrm>
            <a:off x="1281326" y="1348102"/>
            <a:ext cx="3300" cy="224100"/>
          </a:xfrm>
          <a:prstGeom prst="straightConnector1">
            <a:avLst/>
          </a:prstGeom>
          <a:noFill/>
          <a:ln cap="flat" cmpd="sng" w="14300">
            <a:solidFill>
              <a:srgbClr val="595959"/>
            </a:solidFill>
            <a:prstDash val="solid"/>
            <a:round/>
            <a:headEnd len="sm" w="sm" type="none"/>
            <a:tailEnd len="med" w="med" type="triangle"/>
          </a:ln>
        </p:spPr>
      </p:cxnSp>
      <p:cxnSp>
        <p:nvCxnSpPr>
          <p:cNvPr id="230" name="Google Shape;230;p46"/>
          <p:cNvCxnSpPr/>
          <p:nvPr/>
        </p:nvCxnSpPr>
        <p:spPr>
          <a:xfrm>
            <a:off x="1281326" y="1818302"/>
            <a:ext cx="5100" cy="198000"/>
          </a:xfrm>
          <a:prstGeom prst="straightConnector1">
            <a:avLst/>
          </a:prstGeom>
          <a:noFill/>
          <a:ln cap="flat" cmpd="sng" w="14300">
            <a:solidFill>
              <a:srgbClr val="595959"/>
            </a:solidFill>
            <a:prstDash val="solid"/>
            <a:round/>
            <a:headEnd len="sm" w="sm" type="none"/>
            <a:tailEnd len="med" w="med" type="triangle"/>
          </a:ln>
        </p:spPr>
      </p:cxnSp>
      <p:cxnSp>
        <p:nvCxnSpPr>
          <p:cNvPr id="231" name="Google Shape;231;p46"/>
          <p:cNvCxnSpPr/>
          <p:nvPr/>
        </p:nvCxnSpPr>
        <p:spPr>
          <a:xfrm>
            <a:off x="1281326" y="2288495"/>
            <a:ext cx="5100" cy="198000"/>
          </a:xfrm>
          <a:prstGeom prst="straightConnector1">
            <a:avLst/>
          </a:prstGeom>
          <a:noFill/>
          <a:ln cap="flat" cmpd="sng" w="14300">
            <a:solidFill>
              <a:srgbClr val="595959"/>
            </a:solidFill>
            <a:prstDash val="solid"/>
            <a:round/>
            <a:headEnd len="sm" w="sm" type="none"/>
            <a:tailEnd len="med" w="med" type="triangle"/>
          </a:ln>
        </p:spPr>
      </p:cxnSp>
      <p:cxnSp>
        <p:nvCxnSpPr>
          <p:cNvPr id="232" name="Google Shape;232;p46"/>
          <p:cNvCxnSpPr/>
          <p:nvPr/>
        </p:nvCxnSpPr>
        <p:spPr>
          <a:xfrm>
            <a:off x="1281326" y="2758686"/>
            <a:ext cx="5100" cy="198000"/>
          </a:xfrm>
          <a:prstGeom prst="straightConnector1">
            <a:avLst/>
          </a:prstGeom>
          <a:noFill/>
          <a:ln cap="flat" cmpd="sng" w="14300">
            <a:solidFill>
              <a:srgbClr val="595959"/>
            </a:solidFill>
            <a:prstDash val="solid"/>
            <a:round/>
            <a:headEnd len="sm" w="sm" type="none"/>
            <a:tailEnd len="med" w="med" type="triangle"/>
          </a:ln>
        </p:spPr>
      </p:cxnSp>
      <p:cxnSp>
        <p:nvCxnSpPr>
          <p:cNvPr id="233" name="Google Shape;233;p46"/>
          <p:cNvCxnSpPr/>
          <p:nvPr/>
        </p:nvCxnSpPr>
        <p:spPr>
          <a:xfrm>
            <a:off x="1281326" y="3228885"/>
            <a:ext cx="5100" cy="198000"/>
          </a:xfrm>
          <a:prstGeom prst="straightConnector1">
            <a:avLst/>
          </a:prstGeom>
          <a:noFill/>
          <a:ln cap="flat" cmpd="sng" w="14300">
            <a:solidFill>
              <a:srgbClr val="595959"/>
            </a:solidFill>
            <a:prstDash val="solid"/>
            <a:round/>
            <a:headEnd len="sm" w="sm" type="none"/>
            <a:tailEnd len="med" w="med" type="triangle"/>
          </a:ln>
        </p:spPr>
      </p:cxnSp>
      <p:cxnSp>
        <p:nvCxnSpPr>
          <p:cNvPr id="234" name="Google Shape;234;p46"/>
          <p:cNvCxnSpPr/>
          <p:nvPr/>
        </p:nvCxnSpPr>
        <p:spPr>
          <a:xfrm>
            <a:off x="1281326" y="3692513"/>
            <a:ext cx="5100" cy="198000"/>
          </a:xfrm>
          <a:prstGeom prst="straightConnector1">
            <a:avLst/>
          </a:prstGeom>
          <a:noFill/>
          <a:ln cap="flat" cmpd="sng" w="14300">
            <a:solidFill>
              <a:srgbClr val="595959"/>
            </a:solidFill>
            <a:prstDash val="solid"/>
            <a:round/>
            <a:headEnd len="sm" w="sm" type="none"/>
            <a:tailEnd len="med" w="med" type="triangle"/>
          </a:ln>
        </p:spPr>
      </p:cxnSp>
      <p:cxnSp>
        <p:nvCxnSpPr>
          <p:cNvPr id="235" name="Google Shape;235;p46"/>
          <p:cNvCxnSpPr/>
          <p:nvPr/>
        </p:nvCxnSpPr>
        <p:spPr>
          <a:xfrm>
            <a:off x="1281326" y="4157174"/>
            <a:ext cx="5100" cy="198000"/>
          </a:xfrm>
          <a:prstGeom prst="straightConnector1">
            <a:avLst/>
          </a:prstGeom>
          <a:noFill/>
          <a:ln cap="flat" cmpd="sng" w="14300">
            <a:solidFill>
              <a:srgbClr val="595959"/>
            </a:solidFill>
            <a:prstDash val="solid"/>
            <a:round/>
            <a:headEnd len="sm" w="sm" type="none"/>
            <a:tailEnd len="med" w="med" type="triangle"/>
          </a:ln>
        </p:spPr>
      </p:cxnSp>
      <p:cxnSp>
        <p:nvCxnSpPr>
          <p:cNvPr id="236" name="Google Shape;236;p46"/>
          <p:cNvCxnSpPr/>
          <p:nvPr/>
        </p:nvCxnSpPr>
        <p:spPr>
          <a:xfrm>
            <a:off x="1206963" y="4632421"/>
            <a:ext cx="5100" cy="198000"/>
          </a:xfrm>
          <a:prstGeom prst="straightConnector1">
            <a:avLst/>
          </a:prstGeom>
          <a:noFill/>
          <a:ln cap="flat" cmpd="sng" w="14300">
            <a:solidFill>
              <a:srgbClr val="595959"/>
            </a:solidFill>
            <a:prstDash val="solid"/>
            <a:round/>
            <a:headEnd len="sm" w="sm" type="none"/>
            <a:tailEnd len="med" w="med" type="triangle"/>
          </a:ln>
        </p:spPr>
      </p:cxnSp>
      <p:cxnSp>
        <p:nvCxnSpPr>
          <p:cNvPr id="237" name="Google Shape;237;p46"/>
          <p:cNvCxnSpPr/>
          <p:nvPr/>
        </p:nvCxnSpPr>
        <p:spPr>
          <a:xfrm rot="10800000">
            <a:off x="1351473" y="4616921"/>
            <a:ext cx="3300" cy="208500"/>
          </a:xfrm>
          <a:prstGeom prst="straightConnector1">
            <a:avLst/>
          </a:prstGeom>
          <a:noFill/>
          <a:ln cap="flat" cmpd="sng" w="14300">
            <a:solidFill>
              <a:srgbClr val="595959"/>
            </a:solidFill>
            <a:prstDash val="solid"/>
            <a:round/>
            <a:headEnd len="sm" w="sm" type="none"/>
            <a:tailEnd len="med" w="med" type="triangl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A picture containing map, atlas, text&#10;&#10;Description automatically generated" id="642" name="Google Shape;642;p82"/>
          <p:cNvPicPr preferRelativeResize="0"/>
          <p:nvPr>
            <p:ph idx="1" type="body"/>
          </p:nvPr>
        </p:nvPicPr>
        <p:blipFill rotWithShape="1">
          <a:blip r:embed="rId3">
            <a:alphaModFix/>
          </a:blip>
          <a:srcRect b="0" l="0" r="0" t="0"/>
          <a:stretch/>
        </p:blipFill>
        <p:spPr>
          <a:xfrm>
            <a:off x="300038" y="34660"/>
            <a:ext cx="7529400" cy="5101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descr="A picture containing map, atlas, text&#10;&#10;Description automatically generated" id="647" name="Google Shape;647;p83"/>
          <p:cNvPicPr preferRelativeResize="0"/>
          <p:nvPr>
            <p:ph idx="1" type="body"/>
          </p:nvPr>
        </p:nvPicPr>
        <p:blipFill rotWithShape="1">
          <a:blip r:embed="rId3">
            <a:alphaModFix/>
          </a:blip>
          <a:srcRect b="0" l="0" r="0" t="0"/>
          <a:stretch/>
        </p:blipFill>
        <p:spPr>
          <a:xfrm>
            <a:off x="300038" y="34660"/>
            <a:ext cx="7529400" cy="5101200"/>
          </a:xfrm>
          <a:prstGeom prst="rect">
            <a:avLst/>
          </a:prstGeom>
          <a:noFill/>
          <a:ln>
            <a:noFill/>
          </a:ln>
        </p:spPr>
      </p:pic>
      <p:sp>
        <p:nvSpPr>
          <p:cNvPr id="648" name="Google Shape;648;p83"/>
          <p:cNvSpPr txBox="1"/>
          <p:nvPr/>
        </p:nvSpPr>
        <p:spPr>
          <a:xfrm>
            <a:off x="3932856" y="3645119"/>
            <a:ext cx="1471500" cy="192300"/>
          </a:xfrm>
          <a:prstGeom prst="rect">
            <a:avLst/>
          </a:prstGeom>
          <a:noFill/>
          <a:ln>
            <a:noFill/>
          </a:ln>
          <a:effectLst>
            <a:outerShdw blurRad="50800" rotWithShape="0" algn="l" dist="38100">
              <a:schemeClr val="lt1">
                <a:alpha val="40000"/>
              </a:scheme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800">
                <a:solidFill>
                  <a:schemeClr val="dk1"/>
                </a:solidFill>
                <a:latin typeface="Arial"/>
                <a:ea typeface="Arial"/>
                <a:cs typeface="Arial"/>
                <a:sym typeface="Arial"/>
              </a:rPr>
              <a:t>ROCHEFORT-JEMELLE</a:t>
            </a:r>
            <a:endParaRPr b="1" sz="800">
              <a:solidFill>
                <a:srgbClr val="757070"/>
              </a:solidFill>
              <a:latin typeface="Arial"/>
              <a:ea typeface="Arial"/>
              <a:cs typeface="Arial"/>
              <a:sym typeface="Arial"/>
            </a:endParaRPr>
          </a:p>
        </p:txBody>
      </p:sp>
      <p:sp>
        <p:nvSpPr>
          <p:cNvPr id="649" name="Google Shape;649;p83"/>
          <p:cNvSpPr txBox="1"/>
          <p:nvPr/>
        </p:nvSpPr>
        <p:spPr>
          <a:xfrm>
            <a:off x="2352580" y="1318030"/>
            <a:ext cx="1027200" cy="192300"/>
          </a:xfrm>
          <a:prstGeom prst="rect">
            <a:avLst/>
          </a:prstGeom>
          <a:noFill/>
          <a:ln>
            <a:noFill/>
          </a:ln>
          <a:effectLst>
            <a:outerShdw blurRad="50800" rotWithShape="0" algn="tl" dir="2700000" dist="38100">
              <a:srgbClr val="000000">
                <a:alpha val="40000"/>
              </a:srgb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800">
                <a:solidFill>
                  <a:schemeClr val="dk1"/>
                </a:solidFill>
                <a:latin typeface="Arial"/>
                <a:ea typeface="Arial"/>
                <a:cs typeface="Arial"/>
                <a:sym typeface="Arial"/>
              </a:rPr>
              <a:t>SCHELLEBELLE</a:t>
            </a:r>
            <a:endParaRPr b="1" sz="800">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8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t/>
            </a:r>
            <a:endParaRPr/>
          </a:p>
        </p:txBody>
      </p:sp>
      <p:pic>
        <p:nvPicPr>
          <p:cNvPr descr="A map with red dots&#10;&#10;Description automatically generated with low confidence" id="655" name="Google Shape;655;p84"/>
          <p:cNvPicPr preferRelativeResize="0"/>
          <p:nvPr>
            <p:ph idx="1" type="body"/>
          </p:nvPr>
        </p:nvPicPr>
        <p:blipFill rotWithShape="1">
          <a:blip r:embed="rId3">
            <a:alphaModFix/>
          </a:blip>
          <a:srcRect b="0" l="0" r="0" t="0"/>
          <a:stretch/>
        </p:blipFill>
        <p:spPr>
          <a:xfrm>
            <a:off x="461869" y="34990"/>
            <a:ext cx="7549200" cy="5114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8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t/>
            </a:r>
            <a:endParaRPr/>
          </a:p>
        </p:txBody>
      </p:sp>
      <p:pic>
        <p:nvPicPr>
          <p:cNvPr id="661" name="Google Shape;661;p85"/>
          <p:cNvPicPr preferRelativeResize="0"/>
          <p:nvPr/>
        </p:nvPicPr>
        <p:blipFill rotWithShape="1">
          <a:blip r:embed="rId3">
            <a:alphaModFix/>
          </a:blip>
          <a:srcRect b="0" l="0" r="0" t="0"/>
          <a:stretch/>
        </p:blipFill>
        <p:spPr>
          <a:xfrm>
            <a:off x="337133" y="48988"/>
            <a:ext cx="7657978" cy="51434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300"/>
              <a:buFont typeface="Arial"/>
              <a:buNone/>
            </a:pPr>
            <a:r>
              <a:rPr lang="en"/>
              <a:t>Ptcars – reciprocity </a:t>
            </a:r>
            <a:endParaRPr/>
          </a:p>
        </p:txBody>
      </p:sp>
      <p:sp>
        <p:nvSpPr>
          <p:cNvPr id="667" name="Google Shape;667;p8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id="668" name="Google Shape;668;p86"/>
          <p:cNvPicPr preferRelativeResize="0"/>
          <p:nvPr/>
        </p:nvPicPr>
        <p:blipFill rotWithShape="1">
          <a:blip r:embed="rId3">
            <a:alphaModFix/>
          </a:blip>
          <a:srcRect b="0" l="0" r="0" t="0"/>
          <a:stretch/>
        </p:blipFill>
        <p:spPr>
          <a:xfrm>
            <a:off x="564356" y="953412"/>
            <a:ext cx="7809209" cy="3993914"/>
          </a:xfrm>
          <a:prstGeom prst="rect">
            <a:avLst/>
          </a:prstGeom>
          <a:noFill/>
          <a:ln>
            <a:noFill/>
          </a:ln>
        </p:spPr>
      </p:pic>
      <p:cxnSp>
        <p:nvCxnSpPr>
          <p:cNvPr id="669" name="Google Shape;669;p86"/>
          <p:cNvCxnSpPr/>
          <p:nvPr/>
        </p:nvCxnSpPr>
        <p:spPr>
          <a:xfrm flipH="1" rot="10800000">
            <a:off x="1111928" y="1464419"/>
            <a:ext cx="7103400" cy="3109800"/>
          </a:xfrm>
          <a:prstGeom prst="straightConnector1">
            <a:avLst/>
          </a:prstGeom>
          <a:noFill/>
          <a:ln cap="flat" cmpd="sng" w="9525">
            <a:solidFill>
              <a:srgbClr val="A5A5A5"/>
            </a:solidFill>
            <a:prstDash val="dash"/>
            <a:miter lim="8000"/>
            <a:headEnd len="sm" w="sm" type="none"/>
            <a:tailEnd len="sm" w="sm" type="none"/>
          </a:ln>
        </p:spPr>
      </p:cxnSp>
      <p:sp>
        <p:nvSpPr>
          <p:cNvPr id="670" name="Google Shape;670;p86"/>
          <p:cNvSpPr txBox="1"/>
          <p:nvPr/>
        </p:nvSpPr>
        <p:spPr>
          <a:xfrm>
            <a:off x="5822302" y="2843074"/>
            <a:ext cx="29391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Brussels Midi &gt; Brussels Central</a:t>
            </a:r>
            <a:endParaRPr sz="1100"/>
          </a:p>
          <a:p>
            <a:pPr indent="0" lvl="0" marL="0" marR="0" rtl="0" algn="l">
              <a:spcBef>
                <a:spcPts val="0"/>
              </a:spcBef>
              <a:spcAft>
                <a:spcPts val="0"/>
              </a:spcAft>
              <a:buNone/>
            </a:pPr>
            <a:r>
              <a:rPr lang="en" sz="1400">
                <a:solidFill>
                  <a:schemeClr val="dk1"/>
                </a:solidFill>
                <a:latin typeface="Arial"/>
                <a:ea typeface="Arial"/>
                <a:cs typeface="Arial"/>
                <a:sym typeface="Arial"/>
              </a:rPr>
              <a:t> </a:t>
            </a:r>
            <a:r>
              <a:rPr lang="en" sz="600">
                <a:solidFill>
                  <a:schemeClr val="dk1"/>
                </a:solidFill>
                <a:latin typeface="Arial"/>
                <a:ea typeface="Arial"/>
                <a:cs typeface="Arial"/>
                <a:sym typeface="Arial"/>
              </a:rPr>
              <a:t>bigger influence</a:t>
            </a:r>
            <a:endParaRPr sz="600">
              <a:solidFill>
                <a:schemeClr val="dk1"/>
              </a:solidFill>
              <a:latin typeface="Arial"/>
              <a:ea typeface="Arial"/>
              <a:cs typeface="Arial"/>
              <a:sym typeface="Arial"/>
            </a:endParaRPr>
          </a:p>
        </p:txBody>
      </p:sp>
      <p:cxnSp>
        <p:nvCxnSpPr>
          <p:cNvPr id="671" name="Google Shape;671;p86"/>
          <p:cNvCxnSpPr>
            <a:stCxn id="670" idx="0"/>
          </p:cNvCxnSpPr>
          <p:nvPr/>
        </p:nvCxnSpPr>
        <p:spPr>
          <a:xfrm flipH="1" rot="10800000">
            <a:off x="7291852" y="2571874"/>
            <a:ext cx="658200" cy="271200"/>
          </a:xfrm>
          <a:prstGeom prst="straightConnector1">
            <a:avLst/>
          </a:prstGeom>
          <a:noFill/>
          <a:ln cap="flat" cmpd="sng" w="9525">
            <a:solidFill>
              <a:schemeClr val="accent2"/>
            </a:solidFill>
            <a:prstDash val="solid"/>
            <a:miter lim="8000"/>
            <a:headEnd len="sm" w="sm" type="none"/>
            <a:tailEnd len="med" w="med" type="triangle"/>
          </a:ln>
        </p:spPr>
      </p:cxnSp>
      <p:cxnSp>
        <p:nvCxnSpPr>
          <p:cNvPr id="672" name="Google Shape;672;p86"/>
          <p:cNvCxnSpPr>
            <a:stCxn id="670" idx="0"/>
          </p:cNvCxnSpPr>
          <p:nvPr/>
        </p:nvCxnSpPr>
        <p:spPr>
          <a:xfrm rot="10800000">
            <a:off x="5759452" y="1598074"/>
            <a:ext cx="1532400" cy="1245000"/>
          </a:xfrm>
          <a:prstGeom prst="straightConnector1">
            <a:avLst/>
          </a:prstGeom>
          <a:noFill/>
          <a:ln cap="flat" cmpd="sng" w="9525">
            <a:solidFill>
              <a:schemeClr val="accent2"/>
            </a:solidFill>
            <a:prstDash val="solid"/>
            <a:miter lim="8000"/>
            <a:headEnd len="sm" w="sm" type="none"/>
            <a:tailEnd len="med" w="med" type="triangle"/>
          </a:ln>
        </p:spPr>
      </p:cxnSp>
      <p:sp>
        <p:nvSpPr>
          <p:cNvPr id="673" name="Google Shape;673;p86"/>
          <p:cNvSpPr txBox="1"/>
          <p:nvPr/>
        </p:nvSpPr>
        <p:spPr>
          <a:xfrm>
            <a:off x="3955556" y="3845792"/>
            <a:ext cx="33651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Brussels – Luxembourg &gt; Ottignies </a:t>
            </a:r>
            <a:endParaRPr sz="1100"/>
          </a:p>
          <a:p>
            <a:pPr indent="0" lvl="0" marL="0" marR="0" rtl="0" algn="l">
              <a:spcBef>
                <a:spcPts val="0"/>
              </a:spcBef>
              <a:spcAft>
                <a:spcPts val="0"/>
              </a:spcAft>
              <a:buNone/>
            </a:pPr>
            <a:r>
              <a:rPr lang="en" sz="1400">
                <a:solidFill>
                  <a:schemeClr val="dk1"/>
                </a:solidFill>
                <a:latin typeface="Arial"/>
                <a:ea typeface="Arial"/>
                <a:cs typeface="Arial"/>
                <a:sym typeface="Arial"/>
              </a:rPr>
              <a:t> </a:t>
            </a:r>
            <a:r>
              <a:rPr lang="en" sz="600">
                <a:solidFill>
                  <a:schemeClr val="dk1"/>
                </a:solidFill>
                <a:latin typeface="Arial"/>
                <a:ea typeface="Arial"/>
                <a:cs typeface="Arial"/>
                <a:sym typeface="Arial"/>
              </a:rPr>
              <a:t>bigger influence</a:t>
            </a:r>
            <a:endParaRPr sz="600">
              <a:solidFill>
                <a:schemeClr val="dk1"/>
              </a:solidFill>
              <a:latin typeface="Arial"/>
              <a:ea typeface="Arial"/>
              <a:cs typeface="Arial"/>
              <a:sym typeface="Arial"/>
            </a:endParaRPr>
          </a:p>
        </p:txBody>
      </p:sp>
      <p:cxnSp>
        <p:nvCxnSpPr>
          <p:cNvPr id="674" name="Google Shape;674;p86"/>
          <p:cNvCxnSpPr>
            <a:stCxn id="673" idx="1"/>
          </p:cNvCxnSpPr>
          <p:nvPr/>
        </p:nvCxnSpPr>
        <p:spPr>
          <a:xfrm flipH="1">
            <a:off x="3450056" y="4095842"/>
            <a:ext cx="505500" cy="102000"/>
          </a:xfrm>
          <a:prstGeom prst="straightConnector1">
            <a:avLst/>
          </a:prstGeom>
          <a:noFill/>
          <a:ln cap="flat" cmpd="sng" w="9525">
            <a:solidFill>
              <a:schemeClr val="accent2"/>
            </a:solidFill>
            <a:prstDash val="solid"/>
            <a:miter lim="8000"/>
            <a:headEnd len="sm" w="sm" type="none"/>
            <a:tailEnd len="med" w="med" type="triangl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7"/>
          <p:cNvSpPr txBox="1"/>
          <p:nvPr>
            <p:ph type="title"/>
          </p:nvPr>
        </p:nvSpPr>
        <p:spPr>
          <a:xfrm>
            <a:off x="534266" y="447179"/>
            <a:ext cx="3614100" cy="6801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rgbClr val="0069B4"/>
              </a:buClr>
              <a:buSzPts val="4100"/>
              <a:buFont typeface="Arial"/>
              <a:buNone/>
            </a:pPr>
            <a:r>
              <a:rPr lang="en" sz="4100"/>
              <a:t>Conclusions</a:t>
            </a:r>
            <a:endParaRPr sz="4100"/>
          </a:p>
        </p:txBody>
      </p:sp>
      <p:sp>
        <p:nvSpPr>
          <p:cNvPr id="680" name="Google Shape;680;p87"/>
          <p:cNvSpPr txBox="1"/>
          <p:nvPr>
            <p:ph idx="1" type="body"/>
          </p:nvPr>
        </p:nvSpPr>
        <p:spPr>
          <a:xfrm>
            <a:off x="416490" y="1272553"/>
            <a:ext cx="4152300" cy="2661000"/>
          </a:xfrm>
          <a:prstGeom prst="rect">
            <a:avLst/>
          </a:prstGeom>
          <a:noFill/>
          <a:ln>
            <a:noFill/>
          </a:ln>
        </p:spPr>
        <p:txBody>
          <a:bodyPr anchorCtr="0" anchor="t" bIns="34275" lIns="68575" spcFirstLastPara="1" rIns="68575" wrap="square" tIns="34275">
            <a:normAutofit/>
          </a:bodyPr>
          <a:lstStyle/>
          <a:p>
            <a:pPr indent="-184150" lvl="0" marL="177800" rtl="0" algn="l">
              <a:lnSpc>
                <a:spcPct val="90000"/>
              </a:lnSpc>
              <a:spcBef>
                <a:spcPts val="0"/>
              </a:spcBef>
              <a:spcAft>
                <a:spcPts val="0"/>
              </a:spcAft>
              <a:buClr>
                <a:schemeClr val="dk1"/>
              </a:buClr>
              <a:buSzPts val="1300"/>
              <a:buChar char="●"/>
            </a:pPr>
            <a:r>
              <a:rPr lang="en" sz="1300"/>
              <a:t>Trains network is a Complex System and needs to be analyzed as such!</a:t>
            </a:r>
            <a:endParaRPr/>
          </a:p>
          <a:p>
            <a:pPr indent="-184150" lvl="0" marL="177800" rtl="0" algn="l">
              <a:lnSpc>
                <a:spcPct val="90000"/>
              </a:lnSpc>
              <a:spcBef>
                <a:spcPts val="800"/>
              </a:spcBef>
              <a:spcAft>
                <a:spcPts val="0"/>
              </a:spcAft>
              <a:buClr>
                <a:schemeClr val="dk1"/>
              </a:buClr>
              <a:buSzPts val="1300"/>
              <a:buChar char="●"/>
            </a:pPr>
            <a:r>
              <a:rPr lang="en" sz="1300"/>
              <a:t>Direct influence is a poor indicator of global influence</a:t>
            </a:r>
            <a:endParaRPr/>
          </a:p>
          <a:p>
            <a:pPr indent="-184150" lvl="0" marL="177800" rtl="0" algn="l">
              <a:lnSpc>
                <a:spcPct val="90000"/>
              </a:lnSpc>
              <a:spcBef>
                <a:spcPts val="800"/>
              </a:spcBef>
              <a:spcAft>
                <a:spcPts val="0"/>
              </a:spcAft>
              <a:buClr>
                <a:schemeClr val="dk1"/>
              </a:buClr>
              <a:buSzPts val="1300"/>
              <a:buChar char="●"/>
            </a:pPr>
            <a:r>
              <a:rPr lang="en" sz="1300"/>
              <a:t>New tool to spot problematic trains</a:t>
            </a:r>
            <a:endParaRPr/>
          </a:p>
          <a:p>
            <a:pPr indent="-184150" lvl="0" marL="177800" rtl="0" algn="l">
              <a:lnSpc>
                <a:spcPct val="90000"/>
              </a:lnSpc>
              <a:spcBef>
                <a:spcPts val="800"/>
              </a:spcBef>
              <a:spcAft>
                <a:spcPts val="0"/>
              </a:spcAft>
              <a:buClr>
                <a:schemeClr val="dk1"/>
              </a:buClr>
              <a:buSzPts val="1300"/>
              <a:buChar char="●"/>
            </a:pPr>
            <a:r>
              <a:rPr lang="en" sz="1300"/>
              <a:t>Mutually destructive trains</a:t>
            </a:r>
            <a:endParaRPr/>
          </a:p>
          <a:p>
            <a:pPr indent="-184150" lvl="0" marL="177800" rtl="0" algn="l">
              <a:lnSpc>
                <a:spcPct val="90000"/>
              </a:lnSpc>
              <a:spcBef>
                <a:spcPts val="800"/>
              </a:spcBef>
              <a:spcAft>
                <a:spcPts val="0"/>
              </a:spcAft>
              <a:buClr>
                <a:schemeClr val="dk1"/>
              </a:buClr>
              <a:buSzPts val="1300"/>
              <a:buChar char="●"/>
            </a:pPr>
            <a:r>
              <a:rPr lang="en" sz="1300"/>
              <a:t>Problematic ptcars</a:t>
            </a:r>
            <a:endParaRPr sz="1300"/>
          </a:p>
          <a:p>
            <a:pPr indent="-184150" lvl="0" marL="177800" rtl="0" algn="l">
              <a:lnSpc>
                <a:spcPct val="90000"/>
              </a:lnSpc>
              <a:spcBef>
                <a:spcPts val="800"/>
              </a:spcBef>
              <a:spcAft>
                <a:spcPts val="0"/>
              </a:spcAft>
              <a:buClr>
                <a:schemeClr val="dk1"/>
              </a:buClr>
              <a:buSzPts val="1300"/>
              <a:buChar char="●"/>
            </a:pPr>
            <a:r>
              <a:rPr lang="en" sz="1300"/>
              <a:t>Partition the system</a:t>
            </a:r>
            <a:endParaRPr/>
          </a:p>
        </p:txBody>
      </p:sp>
      <p:pic>
        <p:nvPicPr>
          <p:cNvPr descr="A picture containing map, atlas, text&#10;&#10;Description automatically generated" id="681" name="Google Shape;681;p87"/>
          <p:cNvPicPr preferRelativeResize="0"/>
          <p:nvPr/>
        </p:nvPicPr>
        <p:blipFill rotWithShape="1">
          <a:blip r:embed="rId3">
            <a:alphaModFix/>
          </a:blip>
          <a:srcRect b="0" l="0" r="0" t="0"/>
          <a:stretch/>
        </p:blipFill>
        <p:spPr>
          <a:xfrm>
            <a:off x="4681674" y="95863"/>
            <a:ext cx="4365250" cy="2957357"/>
          </a:xfrm>
          <a:prstGeom prst="rect">
            <a:avLst/>
          </a:prstGeom>
          <a:noFill/>
          <a:ln>
            <a:noFill/>
          </a:ln>
        </p:spPr>
      </p:pic>
      <p:sp>
        <p:nvSpPr>
          <p:cNvPr id="682" name="Google Shape;682;p87"/>
          <p:cNvSpPr txBox="1"/>
          <p:nvPr/>
        </p:nvSpPr>
        <p:spPr>
          <a:xfrm>
            <a:off x="6645815" y="2360373"/>
            <a:ext cx="907500" cy="146100"/>
          </a:xfrm>
          <a:prstGeom prst="rect">
            <a:avLst/>
          </a:prstGeom>
          <a:noFill/>
          <a:ln>
            <a:noFill/>
          </a:ln>
          <a:effectLst>
            <a:outerShdw blurRad="50800" rotWithShape="0" algn="l" dist="38100">
              <a:schemeClr val="lt1">
                <a:alpha val="40000"/>
              </a:scheme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500">
                <a:solidFill>
                  <a:schemeClr val="dk1"/>
                </a:solidFill>
                <a:latin typeface="Arial"/>
                <a:ea typeface="Arial"/>
                <a:cs typeface="Arial"/>
                <a:sym typeface="Arial"/>
              </a:rPr>
              <a:t>ROCHEFORT-JEMELLE</a:t>
            </a:r>
            <a:endParaRPr b="1" sz="500">
              <a:solidFill>
                <a:srgbClr val="757070"/>
              </a:solidFill>
              <a:latin typeface="Arial"/>
              <a:ea typeface="Arial"/>
              <a:cs typeface="Arial"/>
              <a:sym typeface="Arial"/>
            </a:endParaRPr>
          </a:p>
        </p:txBody>
      </p:sp>
      <p:sp>
        <p:nvSpPr>
          <p:cNvPr id="683" name="Google Shape;683;p87"/>
          <p:cNvSpPr txBox="1"/>
          <p:nvPr/>
        </p:nvSpPr>
        <p:spPr>
          <a:xfrm>
            <a:off x="5842281" y="1272553"/>
            <a:ext cx="865500" cy="146100"/>
          </a:xfrm>
          <a:prstGeom prst="rect">
            <a:avLst/>
          </a:prstGeom>
          <a:noFill/>
          <a:ln>
            <a:noFill/>
          </a:ln>
          <a:effectLst>
            <a:outerShdw blurRad="50800" rotWithShape="0" algn="tl" dir="2700000" dist="38100">
              <a:srgbClr val="000000">
                <a:alpha val="40000"/>
              </a:srgb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500">
                <a:solidFill>
                  <a:schemeClr val="dk1"/>
                </a:solidFill>
                <a:latin typeface="Arial"/>
                <a:ea typeface="Arial"/>
                <a:cs typeface="Arial"/>
                <a:sym typeface="Arial"/>
              </a:rPr>
              <a:t>SCHELLEBELLE</a:t>
            </a:r>
            <a:endParaRPr b="1" sz="500">
              <a:solidFill>
                <a:schemeClr val="dk1"/>
              </a:solidFill>
              <a:latin typeface="Arial"/>
              <a:ea typeface="Arial"/>
              <a:cs typeface="Arial"/>
              <a:sym typeface="Arial"/>
            </a:endParaRPr>
          </a:p>
        </p:txBody>
      </p:sp>
      <p:pic>
        <p:nvPicPr>
          <p:cNvPr descr="A picture containing map, text, atlas&#10;&#10;Description automatically generated" id="684" name="Google Shape;684;p87"/>
          <p:cNvPicPr preferRelativeResize="0"/>
          <p:nvPr/>
        </p:nvPicPr>
        <p:blipFill rotWithShape="1">
          <a:blip r:embed="rId4">
            <a:alphaModFix/>
          </a:blip>
          <a:srcRect b="51719" l="0" r="0" t="0"/>
          <a:stretch/>
        </p:blipFill>
        <p:spPr>
          <a:xfrm>
            <a:off x="138112" y="3290789"/>
            <a:ext cx="4495524" cy="1443456"/>
          </a:xfrm>
          <a:prstGeom prst="rect">
            <a:avLst/>
          </a:prstGeom>
          <a:noFill/>
          <a:ln>
            <a:noFill/>
          </a:ln>
        </p:spPr>
      </p:pic>
      <p:pic>
        <p:nvPicPr>
          <p:cNvPr descr="A map with a blue line&#10;&#10;Description automatically generated with low confidence" id="685" name="Google Shape;685;p87"/>
          <p:cNvPicPr preferRelativeResize="0"/>
          <p:nvPr/>
        </p:nvPicPr>
        <p:blipFill rotWithShape="1">
          <a:blip r:embed="rId5">
            <a:alphaModFix/>
          </a:blip>
          <a:srcRect b="45779" l="0" r="0" t="0"/>
          <a:stretch/>
        </p:blipFill>
        <p:spPr>
          <a:xfrm>
            <a:off x="4681674" y="3285889"/>
            <a:ext cx="4030249" cy="145325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8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Thank you!</a:t>
            </a:r>
            <a:endParaRPr/>
          </a:p>
        </p:txBody>
      </p:sp>
      <p:pic>
        <p:nvPicPr>
          <p:cNvPr id="691" name="Google Shape;691;p88" title="Dan+Instituta+2025+Internet-129.jpg"/>
          <p:cNvPicPr preferRelativeResize="0"/>
          <p:nvPr/>
        </p:nvPicPr>
        <p:blipFill rotWithShape="1">
          <a:blip r:embed="rId3">
            <a:alphaModFix/>
          </a:blip>
          <a:srcRect b="0" l="39745" r="0" t="0"/>
          <a:stretch/>
        </p:blipFill>
        <p:spPr>
          <a:xfrm>
            <a:off x="4496498" y="0"/>
            <a:ext cx="464750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id="696" name="Google Shape;696;p89"/>
          <p:cNvPicPr preferRelativeResize="0"/>
          <p:nvPr/>
        </p:nvPicPr>
        <p:blipFill>
          <a:blip r:embed="rId3">
            <a:alphaModFix/>
          </a:blip>
          <a:stretch>
            <a:fillRect/>
          </a:stretch>
        </p:blipFill>
        <p:spPr>
          <a:xfrm>
            <a:off x="89228" y="3661325"/>
            <a:ext cx="987451" cy="1447824"/>
          </a:xfrm>
          <a:prstGeom prst="rect">
            <a:avLst/>
          </a:prstGeom>
          <a:noFill/>
          <a:ln>
            <a:noFill/>
          </a:ln>
        </p:spPr>
      </p:pic>
      <p:sp>
        <p:nvSpPr>
          <p:cNvPr id="697" name="Google Shape;697;p89"/>
          <p:cNvSpPr txBox="1"/>
          <p:nvPr>
            <p:ph type="title"/>
          </p:nvPr>
        </p:nvSpPr>
        <p:spPr>
          <a:xfrm>
            <a:off x="1052778" y="4492950"/>
            <a:ext cx="8282100" cy="6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30"/>
              <a:t>A little while later at Institute of Physics Belgrade…</a:t>
            </a:r>
            <a:endParaRPr sz="2930"/>
          </a:p>
        </p:txBody>
      </p:sp>
      <p:pic>
        <p:nvPicPr>
          <p:cNvPr id="698" name="Google Shape;698;p89"/>
          <p:cNvPicPr preferRelativeResize="0"/>
          <p:nvPr/>
        </p:nvPicPr>
        <p:blipFill>
          <a:blip r:embed="rId4">
            <a:alphaModFix/>
          </a:blip>
          <a:stretch>
            <a:fillRect/>
          </a:stretch>
        </p:blipFill>
        <p:spPr>
          <a:xfrm>
            <a:off x="399651" y="124300"/>
            <a:ext cx="4106526" cy="3194800"/>
          </a:xfrm>
          <a:prstGeom prst="rect">
            <a:avLst/>
          </a:prstGeom>
          <a:noFill/>
          <a:ln>
            <a:noFill/>
          </a:ln>
        </p:spPr>
      </p:pic>
      <p:pic>
        <p:nvPicPr>
          <p:cNvPr id="699" name="Google Shape;699;p89"/>
          <p:cNvPicPr preferRelativeResize="0"/>
          <p:nvPr/>
        </p:nvPicPr>
        <p:blipFill>
          <a:blip r:embed="rId5">
            <a:alphaModFix/>
          </a:blip>
          <a:stretch>
            <a:fillRect/>
          </a:stretch>
        </p:blipFill>
        <p:spPr>
          <a:xfrm>
            <a:off x="4572000" y="124300"/>
            <a:ext cx="4240380" cy="3194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47"/>
          <p:cNvPicPr preferRelativeResize="0"/>
          <p:nvPr/>
        </p:nvPicPr>
        <p:blipFill>
          <a:blip r:embed="rId3">
            <a:alphaModFix/>
          </a:blip>
          <a:stretch>
            <a:fillRect/>
          </a:stretch>
        </p:blipFill>
        <p:spPr>
          <a:xfrm>
            <a:off x="177775" y="2050350"/>
            <a:ext cx="1694275" cy="1694275"/>
          </a:xfrm>
          <a:prstGeom prst="rect">
            <a:avLst/>
          </a:prstGeom>
          <a:noFill/>
          <a:ln>
            <a:noFill/>
          </a:ln>
        </p:spPr>
      </p:pic>
      <p:pic>
        <p:nvPicPr>
          <p:cNvPr id="243" name="Google Shape;243;p47"/>
          <p:cNvPicPr preferRelativeResize="0"/>
          <p:nvPr/>
        </p:nvPicPr>
        <p:blipFill rotWithShape="1">
          <a:blip r:embed="rId4">
            <a:alphaModFix/>
          </a:blip>
          <a:srcRect b="50587" l="2475" r="2332" t="1472"/>
          <a:stretch/>
        </p:blipFill>
        <p:spPr>
          <a:xfrm>
            <a:off x="307125" y="149280"/>
            <a:ext cx="2692074" cy="1806008"/>
          </a:xfrm>
          <a:prstGeom prst="rect">
            <a:avLst/>
          </a:prstGeom>
          <a:noFill/>
          <a:ln>
            <a:noFill/>
          </a:ln>
        </p:spPr>
      </p:pic>
      <p:pic>
        <p:nvPicPr>
          <p:cNvPr id="244" name="Google Shape;244;p47"/>
          <p:cNvPicPr preferRelativeResize="0"/>
          <p:nvPr/>
        </p:nvPicPr>
        <p:blipFill>
          <a:blip r:embed="rId5">
            <a:alphaModFix/>
          </a:blip>
          <a:stretch>
            <a:fillRect/>
          </a:stretch>
        </p:blipFill>
        <p:spPr>
          <a:xfrm>
            <a:off x="5884100" y="155475"/>
            <a:ext cx="2692076" cy="1793617"/>
          </a:xfrm>
          <a:prstGeom prst="rect">
            <a:avLst/>
          </a:prstGeom>
          <a:noFill/>
          <a:ln>
            <a:noFill/>
          </a:ln>
        </p:spPr>
      </p:pic>
      <p:sp>
        <p:nvSpPr>
          <p:cNvPr id="245" name="Google Shape;245;p47"/>
          <p:cNvSpPr txBox="1"/>
          <p:nvPr>
            <p:ph idx="4294967295" type="title"/>
          </p:nvPr>
        </p:nvSpPr>
        <p:spPr>
          <a:xfrm>
            <a:off x="195690" y="4342150"/>
            <a:ext cx="8282100" cy="6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30"/>
              <a:t>Nowadays</a:t>
            </a:r>
            <a:r>
              <a:rPr lang="en" sz="2930"/>
              <a:t> in Belgium</a:t>
            </a:r>
            <a:r>
              <a:rPr lang="en" sz="2930"/>
              <a:t>…</a:t>
            </a:r>
            <a:endParaRPr sz="2930"/>
          </a:p>
        </p:txBody>
      </p:sp>
      <p:pic>
        <p:nvPicPr>
          <p:cNvPr id="246" name="Google Shape;246;p47" title="Ypto.jpg"/>
          <p:cNvPicPr preferRelativeResize="0"/>
          <p:nvPr/>
        </p:nvPicPr>
        <p:blipFill rotWithShape="1">
          <a:blip r:embed="rId6">
            <a:alphaModFix/>
          </a:blip>
          <a:srcRect b="50381" l="31587" r="34950" t="18788"/>
          <a:stretch/>
        </p:blipFill>
        <p:spPr>
          <a:xfrm>
            <a:off x="2447700" y="2204225"/>
            <a:ext cx="2803492" cy="1721477"/>
          </a:xfrm>
          <a:prstGeom prst="rect">
            <a:avLst/>
          </a:prstGeom>
          <a:noFill/>
          <a:ln>
            <a:noFill/>
          </a:ln>
        </p:spPr>
      </p:pic>
      <p:pic>
        <p:nvPicPr>
          <p:cNvPr id="247" name="Google Shape;247;p47" title="ypto2.jpg"/>
          <p:cNvPicPr preferRelativeResize="0"/>
          <p:nvPr/>
        </p:nvPicPr>
        <p:blipFill>
          <a:blip r:embed="rId7">
            <a:alphaModFix/>
          </a:blip>
          <a:stretch>
            <a:fillRect/>
          </a:stretch>
        </p:blipFill>
        <p:spPr>
          <a:xfrm>
            <a:off x="5572075" y="2204225"/>
            <a:ext cx="2692076" cy="1794275"/>
          </a:xfrm>
          <a:prstGeom prst="rect">
            <a:avLst/>
          </a:prstGeom>
          <a:noFill/>
          <a:ln>
            <a:noFill/>
          </a:ln>
        </p:spPr>
      </p:pic>
      <p:pic>
        <p:nvPicPr>
          <p:cNvPr id="248" name="Google Shape;248;p47" title="23-02-2024-Dataminded-4477.jpg"/>
          <p:cNvPicPr preferRelativeResize="0"/>
          <p:nvPr/>
        </p:nvPicPr>
        <p:blipFill>
          <a:blip r:embed="rId8">
            <a:alphaModFix/>
          </a:blip>
          <a:stretch>
            <a:fillRect/>
          </a:stretch>
        </p:blipFill>
        <p:spPr>
          <a:xfrm>
            <a:off x="3108750" y="149275"/>
            <a:ext cx="2692076" cy="17955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8"/>
          <p:cNvSpPr txBox="1"/>
          <p:nvPr>
            <p:ph idx="2" type="body"/>
          </p:nvPr>
        </p:nvSpPr>
        <p:spPr>
          <a:xfrm>
            <a:off x="6767390" y="151163"/>
            <a:ext cx="2141700" cy="2814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t/>
            </a:r>
            <a:endParaRPr/>
          </a:p>
        </p:txBody>
      </p:sp>
      <p:sp>
        <p:nvSpPr>
          <p:cNvPr id="254" name="Google Shape;254;p48"/>
          <p:cNvSpPr txBox="1"/>
          <p:nvPr>
            <p:ph type="title"/>
          </p:nvPr>
        </p:nvSpPr>
        <p:spPr>
          <a:xfrm>
            <a:off x="246151" y="565610"/>
            <a:ext cx="8662200" cy="384000"/>
          </a:xfrm>
          <a:prstGeom prst="rect">
            <a:avLst/>
          </a:prstGeom>
        </p:spPr>
        <p:txBody>
          <a:bodyPr anchorCtr="0" anchor="b" bIns="68575" lIns="68575" spcFirstLastPara="1" rIns="68575" wrap="square" tIns="68575">
            <a:noAutofit/>
          </a:bodyPr>
          <a:lstStyle/>
          <a:p>
            <a:pPr indent="0" lvl="0" marL="0" rtl="0" algn="l">
              <a:spcBef>
                <a:spcPts val="0"/>
              </a:spcBef>
              <a:spcAft>
                <a:spcPts val="0"/>
              </a:spcAft>
              <a:buNone/>
            </a:pPr>
            <a:r>
              <a:rPr lang="en"/>
              <a:t>Trains in Belgium</a:t>
            </a:r>
            <a:endParaRPr/>
          </a:p>
        </p:txBody>
      </p:sp>
      <p:pic>
        <p:nvPicPr>
          <p:cNvPr id="255" name="Google Shape;255;p48"/>
          <p:cNvPicPr preferRelativeResize="0"/>
          <p:nvPr/>
        </p:nvPicPr>
        <p:blipFill>
          <a:blip r:embed="rId3">
            <a:alphaModFix/>
          </a:blip>
          <a:stretch>
            <a:fillRect/>
          </a:stretch>
        </p:blipFill>
        <p:spPr>
          <a:xfrm>
            <a:off x="5801632" y="1067033"/>
            <a:ext cx="2905450" cy="3657701"/>
          </a:xfrm>
          <a:prstGeom prst="rect">
            <a:avLst/>
          </a:prstGeom>
          <a:noFill/>
          <a:ln>
            <a:noFill/>
          </a:ln>
        </p:spPr>
      </p:pic>
      <p:pic>
        <p:nvPicPr>
          <p:cNvPr id="256" name="Google Shape;256;p48"/>
          <p:cNvPicPr preferRelativeResize="0"/>
          <p:nvPr/>
        </p:nvPicPr>
        <p:blipFill rotWithShape="1">
          <a:blip r:embed="rId4">
            <a:alphaModFix/>
          </a:blip>
          <a:srcRect b="0" l="0" r="0" t="0"/>
          <a:stretch/>
        </p:blipFill>
        <p:spPr>
          <a:xfrm>
            <a:off x="285751" y="1067022"/>
            <a:ext cx="5441469" cy="37838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9"/>
          <p:cNvPicPr preferRelativeResize="0"/>
          <p:nvPr/>
        </p:nvPicPr>
        <p:blipFill>
          <a:blip r:embed="rId3">
            <a:alphaModFix/>
          </a:blip>
          <a:stretch>
            <a:fillRect/>
          </a:stretch>
        </p:blipFill>
        <p:spPr>
          <a:xfrm>
            <a:off x="26281" y="0"/>
            <a:ext cx="4202788" cy="5143501"/>
          </a:xfrm>
          <a:prstGeom prst="rect">
            <a:avLst/>
          </a:prstGeom>
          <a:noFill/>
          <a:ln>
            <a:noFill/>
          </a:ln>
        </p:spPr>
      </p:pic>
      <p:pic>
        <p:nvPicPr>
          <p:cNvPr id="262" name="Google Shape;262;p49"/>
          <p:cNvPicPr preferRelativeResize="0"/>
          <p:nvPr/>
        </p:nvPicPr>
        <p:blipFill rotWithShape="1">
          <a:blip r:embed="rId4">
            <a:alphaModFix/>
          </a:blip>
          <a:srcRect b="0" l="0" r="10873" t="0"/>
          <a:stretch/>
        </p:blipFill>
        <p:spPr>
          <a:xfrm>
            <a:off x="4328400" y="962150"/>
            <a:ext cx="4752049" cy="3578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50"/>
          <p:cNvPicPr preferRelativeResize="0"/>
          <p:nvPr/>
        </p:nvPicPr>
        <p:blipFill>
          <a:blip r:embed="rId3">
            <a:alphaModFix/>
          </a:blip>
          <a:stretch>
            <a:fillRect/>
          </a:stretch>
        </p:blipFill>
        <p:spPr>
          <a:xfrm>
            <a:off x="152400" y="1643400"/>
            <a:ext cx="4086175" cy="2725450"/>
          </a:xfrm>
          <a:prstGeom prst="rect">
            <a:avLst/>
          </a:prstGeom>
          <a:noFill/>
          <a:ln>
            <a:noFill/>
          </a:ln>
        </p:spPr>
      </p:pic>
      <p:pic>
        <p:nvPicPr>
          <p:cNvPr id="268" name="Google Shape;268;p50"/>
          <p:cNvPicPr preferRelativeResize="0"/>
          <p:nvPr/>
        </p:nvPicPr>
        <p:blipFill>
          <a:blip r:embed="rId4">
            <a:alphaModFix/>
          </a:blip>
          <a:stretch>
            <a:fillRect/>
          </a:stretch>
        </p:blipFill>
        <p:spPr>
          <a:xfrm>
            <a:off x="4874200" y="1643400"/>
            <a:ext cx="4049799" cy="2699866"/>
          </a:xfrm>
          <a:prstGeom prst="rect">
            <a:avLst/>
          </a:prstGeom>
          <a:noFill/>
          <a:ln>
            <a:noFill/>
          </a:ln>
        </p:spPr>
      </p:pic>
      <p:sp>
        <p:nvSpPr>
          <p:cNvPr id="269" name="Google Shape;269;p50"/>
          <p:cNvSpPr txBox="1"/>
          <p:nvPr>
            <p:ph idx="2" type="body"/>
          </p:nvPr>
        </p:nvSpPr>
        <p:spPr>
          <a:xfrm>
            <a:off x="6767390" y="151163"/>
            <a:ext cx="2141700" cy="2814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t/>
            </a:r>
            <a:endParaRPr/>
          </a:p>
        </p:txBody>
      </p:sp>
      <p:sp>
        <p:nvSpPr>
          <p:cNvPr id="270" name="Google Shape;270;p50"/>
          <p:cNvSpPr txBox="1"/>
          <p:nvPr>
            <p:ph type="title"/>
          </p:nvPr>
        </p:nvSpPr>
        <p:spPr>
          <a:xfrm>
            <a:off x="246151" y="565610"/>
            <a:ext cx="8662200" cy="384000"/>
          </a:xfrm>
          <a:prstGeom prst="rect">
            <a:avLst/>
          </a:prstGeom>
        </p:spPr>
        <p:txBody>
          <a:bodyPr anchorCtr="0" anchor="b" bIns="68575" lIns="68575" spcFirstLastPara="1" rIns="68575" wrap="square" tIns="68575">
            <a:noAutofit/>
          </a:bodyPr>
          <a:lstStyle/>
          <a:p>
            <a:pPr indent="0" lvl="0" marL="0" rtl="0" algn="l">
              <a:spcBef>
                <a:spcPts val="0"/>
              </a:spcBef>
              <a:spcAft>
                <a:spcPts val="0"/>
              </a:spcAft>
              <a:buNone/>
            </a:pPr>
            <a:r>
              <a:rPr lang="en"/>
              <a:t>What is the most important reason for train delays?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069B4"/>
              </a:buClr>
              <a:buSzPts val="3000"/>
              <a:buFont typeface="Arial"/>
              <a:buNone/>
            </a:pPr>
            <a:r>
              <a:rPr lang="en" sz="3000"/>
              <a:t>Biggest reason of delays are </a:t>
            </a:r>
            <a:r>
              <a:rPr lang="en" sz="3000">
                <a:solidFill>
                  <a:srgbClr val="FF0000"/>
                </a:solidFill>
              </a:rPr>
              <a:t>other trains</a:t>
            </a:r>
            <a:r>
              <a:rPr lang="en" sz="3000"/>
              <a:t>!</a:t>
            </a:r>
            <a:endParaRPr sz="3000"/>
          </a:p>
        </p:txBody>
      </p:sp>
      <p:pic>
        <p:nvPicPr>
          <p:cNvPr descr="A screenshot of a computer&#10;&#10;Description automatically generated with low confidence" id="276" name="Google Shape;276;p51"/>
          <p:cNvPicPr preferRelativeResize="0"/>
          <p:nvPr/>
        </p:nvPicPr>
        <p:blipFill rotWithShape="1">
          <a:blip r:embed="rId3">
            <a:alphaModFix/>
          </a:blip>
          <a:srcRect b="0" l="0" r="0" t="0"/>
          <a:stretch/>
        </p:blipFill>
        <p:spPr>
          <a:xfrm>
            <a:off x="1085849" y="992981"/>
            <a:ext cx="7199708" cy="40321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ataminded Clean Template">
  <a:themeElements>
    <a:clrScheme name="Simple Light">
      <a:dk1>
        <a:srgbClr val="080635"/>
      </a:dk1>
      <a:lt1>
        <a:srgbClr val="FFFFFF"/>
      </a:lt1>
      <a:dk2>
        <a:srgbClr val="F2F2F2"/>
      </a:dk2>
      <a:lt2>
        <a:srgbClr val="543EDC"/>
      </a:lt2>
      <a:accent1>
        <a:srgbClr val="8FDB3D"/>
      </a:accent1>
      <a:accent2>
        <a:srgbClr val="FFD55B"/>
      </a:accent2>
      <a:accent3>
        <a:srgbClr val="FC6B51"/>
      </a:accent3>
      <a:accent4>
        <a:srgbClr val="BA3DDB"/>
      </a:accent4>
      <a:accent5>
        <a:srgbClr val="CACDF9"/>
      </a:accent5>
      <a:accent6>
        <a:srgbClr val="36288F"/>
      </a:accent6>
      <a:hlink>
        <a:srgbClr val="0806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