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sldIdLst>
    <p:sldId id="292" r:id="rId5"/>
    <p:sldId id="293" r:id="rId6"/>
    <p:sldId id="296" r:id="rId7"/>
    <p:sldId id="29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DF4"/>
    <a:srgbClr val="145991"/>
    <a:srgbClr val="5788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9" autoAdjust="0"/>
  </p:normalViewPr>
  <p:slideViewPr>
    <p:cSldViewPr snapToGrid="0">
      <p:cViewPr varScale="1">
        <p:scale>
          <a:sx n="114" d="100"/>
          <a:sy n="114" d="100"/>
        </p:scale>
        <p:origin x="414" y="114"/>
      </p:cViewPr>
      <p:guideLst/>
    </p:cSldViewPr>
  </p:slideViewPr>
  <p:notesTextViewPr>
    <p:cViewPr>
      <p:scale>
        <a:sx n="1" d="1"/>
        <a:sy n="1" d="1"/>
      </p:scale>
      <p:origin x="0" y="0"/>
    </p:cViewPr>
  </p:notesTextViewPr>
  <p:notesViewPr>
    <p:cSldViewPr snapToGrid="0" showGuides="1">
      <p:cViewPr varScale="1">
        <p:scale>
          <a:sx n="64" d="100"/>
          <a:sy n="64" d="100"/>
        </p:scale>
        <p:origin x="3115"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A0166B-543F-4592-9FC7-E4F5C18A8448}" type="datetimeFigureOut">
              <a:rPr lang="en-US" smtClean="0"/>
              <a:t>11/24/2025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0430BA-94A8-437B-A2BD-91079AAB671E}" type="slidenum">
              <a:rPr lang="en-US" smtClean="0"/>
              <a:t>‹#›</a:t>
            </a:fld>
            <a:endParaRPr lang="en-US"/>
          </a:p>
        </p:txBody>
      </p:sp>
    </p:spTree>
    <p:extLst>
      <p:ext uri="{BB962C8B-B14F-4D97-AF65-F5344CB8AC3E}">
        <p14:creationId xmlns:p14="http://schemas.microsoft.com/office/powerpoint/2010/main" val="245413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Насловна страна">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2712097" y="3982304"/>
            <a:ext cx="6767806" cy="456727"/>
          </a:xfrm>
        </p:spPr>
        <p:txBody>
          <a:bodyPr anchor="ctr">
            <a:noAutofit/>
          </a:bodyPr>
          <a:lstStyle>
            <a:lvl1pPr marL="0" indent="0" algn="ctr">
              <a:buNone/>
              <a:defRPr sz="2800" b="0" cap="all">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&lt;</a:t>
            </a:r>
            <a:r>
              <a:rPr lang="sr-Cyrl-RS" dirty="0"/>
              <a:t>Име и презиме</a:t>
            </a:r>
            <a:r>
              <a:rPr lang="en-US" dirty="0"/>
              <a:t>&gt;</a:t>
            </a:r>
          </a:p>
        </p:txBody>
      </p:sp>
      <p:sp>
        <p:nvSpPr>
          <p:cNvPr id="12" name="Subtitle 2">
            <a:extLst>
              <a:ext uri="{FF2B5EF4-FFF2-40B4-BE49-F238E27FC236}">
                <a16:creationId xmlns:a16="http://schemas.microsoft.com/office/drawing/2014/main" id="{30D3A417-A2B0-4B9C-8230-0EDA0A3F72D1}"/>
              </a:ext>
            </a:extLst>
          </p:cNvPr>
          <p:cNvSpPr txBox="1">
            <a:spLocks/>
          </p:cNvSpPr>
          <p:nvPr userDrawn="1"/>
        </p:nvSpPr>
        <p:spPr>
          <a:xfrm>
            <a:off x="0" y="3391436"/>
            <a:ext cx="12191999" cy="609372"/>
          </a:xfrm>
          <a:prstGeom prst="rect">
            <a:avLst/>
          </a:prstGeom>
        </p:spPr>
        <p:txBody>
          <a:bodyPr vert="horz" lIns="91440" tIns="45720" rIns="91440" bIns="45720" rtlCol="0" anchor="ctr">
            <a:normAutofit/>
          </a:bodyPr>
          <a:lstStyle>
            <a:lvl1pPr marL="0" indent="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None/>
              <a:defRPr sz="1600" kern="1200" cap="all">
                <a:solidFill>
                  <a:srgbClr val="145991"/>
                </a:solidFill>
                <a:latin typeface="Verdana" panose="020B0604030504040204" pitchFamily="34" charset="0"/>
                <a:ea typeface="Verdana" panose="020B0604030504040204" pitchFamily="34" charset="0"/>
                <a:cs typeface="+mn-cs"/>
              </a:defRPr>
            </a:lvl1pPr>
            <a:lvl2pPr marL="457200" indent="0" algn="ctr" defTabSz="457200" rtl="0" eaLnBrk="1" latinLnBrk="0" hangingPunct="1">
              <a:spcBef>
                <a:spcPct val="20000"/>
              </a:spcBef>
              <a:spcAft>
                <a:spcPts val="600"/>
              </a:spcAft>
              <a:buClr>
                <a:schemeClr val="accent1"/>
              </a:buClr>
              <a:buSzPct val="92000"/>
              <a:buFont typeface="Wingdings 2" panose="05020102010507070707" pitchFamily="18" charset="2"/>
              <a:buNone/>
              <a:defRPr sz="1400" kern="1200">
                <a:solidFill>
                  <a:schemeClr val="tx1">
                    <a:tint val="75000"/>
                  </a:schemeClr>
                </a:solidFill>
                <a:latin typeface="Verdana" panose="020B0604030504040204" pitchFamily="34" charset="0"/>
                <a:ea typeface="Verdana" panose="020B0604030504040204" pitchFamily="34" charset="0"/>
                <a:cs typeface="+mn-cs"/>
              </a:defRPr>
            </a:lvl2pPr>
            <a:lvl3pPr marL="914400" indent="0" algn="ctr" defTabSz="457200" rtl="0" eaLnBrk="1" latinLnBrk="0" hangingPunct="1">
              <a:spcBef>
                <a:spcPct val="20000"/>
              </a:spcBef>
              <a:spcAft>
                <a:spcPts val="600"/>
              </a:spcAft>
              <a:buClr>
                <a:schemeClr val="accent1"/>
              </a:buClr>
              <a:buSzPct val="92000"/>
              <a:buFont typeface="Wingdings 2" panose="05020102010507070707" pitchFamily="18" charset="2"/>
              <a:buNone/>
              <a:defRPr sz="1300" kern="1200">
                <a:solidFill>
                  <a:schemeClr val="tx1">
                    <a:tint val="75000"/>
                  </a:schemeClr>
                </a:solidFill>
                <a:latin typeface="Verdana" panose="020B0604030504040204" pitchFamily="34" charset="0"/>
                <a:ea typeface="Verdana" panose="020B0604030504040204" pitchFamily="34" charset="0"/>
                <a:cs typeface="+mn-cs"/>
              </a:defRPr>
            </a:lvl3pPr>
            <a:lvl4pPr marL="1371600" indent="0" algn="ctr" defTabSz="457200" rtl="0" eaLnBrk="1" latinLnBrk="0" hangingPunct="1">
              <a:spcBef>
                <a:spcPct val="20000"/>
              </a:spcBef>
              <a:spcAft>
                <a:spcPts val="600"/>
              </a:spcAft>
              <a:buClr>
                <a:schemeClr val="accent1"/>
              </a:buClr>
              <a:buSzPct val="92000"/>
              <a:buFont typeface="Wingdings 2" panose="05020102010507070707" pitchFamily="18" charset="2"/>
              <a:buNone/>
              <a:defRPr sz="1100" kern="1200">
                <a:solidFill>
                  <a:schemeClr val="tx1">
                    <a:tint val="75000"/>
                  </a:schemeClr>
                </a:solidFill>
                <a:latin typeface="Verdana" panose="020B0604030504040204" pitchFamily="34" charset="0"/>
                <a:ea typeface="Verdana" panose="020B0604030504040204" pitchFamily="34" charset="0"/>
                <a:cs typeface="+mn-cs"/>
              </a:defRPr>
            </a:lvl4pPr>
            <a:lvl5pPr marL="1828800" indent="0" algn="ctr" defTabSz="457200" rtl="0" eaLnBrk="1" latinLnBrk="0" hangingPunct="1">
              <a:spcBef>
                <a:spcPct val="20000"/>
              </a:spcBef>
              <a:spcAft>
                <a:spcPts val="600"/>
              </a:spcAft>
              <a:buClr>
                <a:schemeClr val="accent1"/>
              </a:buClr>
              <a:buSzPct val="92000"/>
              <a:buFont typeface="Wingdings 2" panose="05020102010507070707" pitchFamily="18" charset="2"/>
              <a:buNone/>
              <a:defRPr sz="1100" kern="1200">
                <a:solidFill>
                  <a:schemeClr val="tx1">
                    <a:tint val="75000"/>
                  </a:schemeClr>
                </a:solidFill>
                <a:latin typeface="Verdana" panose="020B0604030504040204" pitchFamily="34" charset="0"/>
                <a:ea typeface="Verdana" panose="020B0604030504040204" pitchFamily="34" charset="0"/>
                <a:cs typeface="+mn-cs"/>
              </a:defRPr>
            </a:lvl5pPr>
            <a:lvl6pPr marL="22860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9pPr>
          </a:lstStyle>
          <a:p>
            <a:pPr algn="ctr"/>
            <a:r>
              <a:rPr lang="sr-Cyrl-RS" sz="2000" b="0" spc="0" baseline="0" dirty="0">
                <a:solidFill>
                  <a:schemeClr val="tx1">
                    <a:lumMod val="65000"/>
                    <a:lumOff val="35000"/>
                  </a:schemeClr>
                </a:solidFill>
              </a:rPr>
              <a:t>Кандидат</a:t>
            </a:r>
            <a:endParaRPr lang="en-US" sz="2000" b="0" spc="0" baseline="0" dirty="0">
              <a:solidFill>
                <a:schemeClr val="tx1">
                  <a:lumMod val="65000"/>
                  <a:lumOff val="35000"/>
                </a:schemeClr>
              </a:solidFill>
            </a:endParaRPr>
          </a:p>
        </p:txBody>
      </p:sp>
      <p:sp>
        <p:nvSpPr>
          <p:cNvPr id="13" name="Subtitle 2">
            <a:extLst>
              <a:ext uri="{FF2B5EF4-FFF2-40B4-BE49-F238E27FC236}">
                <a16:creationId xmlns:a16="http://schemas.microsoft.com/office/drawing/2014/main" id="{B781F0A4-3C19-46DD-9CAA-6D17458544E5}"/>
              </a:ext>
            </a:extLst>
          </p:cNvPr>
          <p:cNvSpPr txBox="1">
            <a:spLocks/>
          </p:cNvSpPr>
          <p:nvPr userDrawn="1"/>
        </p:nvSpPr>
        <p:spPr>
          <a:xfrm>
            <a:off x="495903" y="4674257"/>
            <a:ext cx="2725410" cy="377484"/>
          </a:xfrm>
          <a:prstGeom prst="rect">
            <a:avLst/>
          </a:prstGeom>
        </p:spPr>
        <p:txBody>
          <a:bodyPr vert="horz" lIns="91440" tIns="45720" rIns="91440" bIns="45720" rtlCol="0" anchor="ctr">
            <a:normAutofit/>
          </a:bodyPr>
          <a:lstStyle>
            <a:lvl1pPr marL="0" indent="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None/>
              <a:defRPr sz="1600" kern="1200" cap="all">
                <a:solidFill>
                  <a:srgbClr val="145991"/>
                </a:solidFill>
                <a:latin typeface="Verdana" panose="020B0604030504040204" pitchFamily="34" charset="0"/>
                <a:ea typeface="Verdana" panose="020B0604030504040204" pitchFamily="34" charset="0"/>
                <a:cs typeface="+mn-cs"/>
              </a:defRPr>
            </a:lvl1pPr>
            <a:lvl2pPr marL="457200" indent="0" algn="ctr" defTabSz="457200" rtl="0" eaLnBrk="1" latinLnBrk="0" hangingPunct="1">
              <a:spcBef>
                <a:spcPct val="20000"/>
              </a:spcBef>
              <a:spcAft>
                <a:spcPts val="600"/>
              </a:spcAft>
              <a:buClr>
                <a:schemeClr val="accent1"/>
              </a:buClr>
              <a:buSzPct val="92000"/>
              <a:buFont typeface="Wingdings 2" panose="05020102010507070707" pitchFamily="18" charset="2"/>
              <a:buNone/>
              <a:defRPr sz="1400" kern="1200">
                <a:solidFill>
                  <a:schemeClr val="tx1">
                    <a:tint val="75000"/>
                  </a:schemeClr>
                </a:solidFill>
                <a:latin typeface="Verdana" panose="020B0604030504040204" pitchFamily="34" charset="0"/>
                <a:ea typeface="Verdana" panose="020B0604030504040204" pitchFamily="34" charset="0"/>
                <a:cs typeface="+mn-cs"/>
              </a:defRPr>
            </a:lvl2pPr>
            <a:lvl3pPr marL="914400" indent="0" algn="ctr" defTabSz="457200" rtl="0" eaLnBrk="1" latinLnBrk="0" hangingPunct="1">
              <a:spcBef>
                <a:spcPct val="20000"/>
              </a:spcBef>
              <a:spcAft>
                <a:spcPts val="600"/>
              </a:spcAft>
              <a:buClr>
                <a:schemeClr val="accent1"/>
              </a:buClr>
              <a:buSzPct val="92000"/>
              <a:buFont typeface="Wingdings 2" panose="05020102010507070707" pitchFamily="18" charset="2"/>
              <a:buNone/>
              <a:defRPr sz="1300" kern="1200">
                <a:solidFill>
                  <a:schemeClr val="tx1">
                    <a:tint val="75000"/>
                  </a:schemeClr>
                </a:solidFill>
                <a:latin typeface="Verdana" panose="020B0604030504040204" pitchFamily="34" charset="0"/>
                <a:ea typeface="Verdana" panose="020B0604030504040204" pitchFamily="34" charset="0"/>
                <a:cs typeface="+mn-cs"/>
              </a:defRPr>
            </a:lvl3pPr>
            <a:lvl4pPr marL="1371600" indent="0" algn="ctr" defTabSz="457200" rtl="0" eaLnBrk="1" latinLnBrk="0" hangingPunct="1">
              <a:spcBef>
                <a:spcPct val="20000"/>
              </a:spcBef>
              <a:spcAft>
                <a:spcPts val="600"/>
              </a:spcAft>
              <a:buClr>
                <a:schemeClr val="accent1"/>
              </a:buClr>
              <a:buSzPct val="92000"/>
              <a:buFont typeface="Wingdings 2" panose="05020102010507070707" pitchFamily="18" charset="2"/>
              <a:buNone/>
              <a:defRPr sz="1100" kern="1200">
                <a:solidFill>
                  <a:schemeClr val="tx1">
                    <a:tint val="75000"/>
                  </a:schemeClr>
                </a:solidFill>
                <a:latin typeface="Verdana" panose="020B0604030504040204" pitchFamily="34" charset="0"/>
                <a:ea typeface="Verdana" panose="020B0604030504040204" pitchFamily="34" charset="0"/>
                <a:cs typeface="+mn-cs"/>
              </a:defRPr>
            </a:lvl4pPr>
            <a:lvl5pPr marL="1828800" indent="0" algn="ctr" defTabSz="457200" rtl="0" eaLnBrk="1" latinLnBrk="0" hangingPunct="1">
              <a:spcBef>
                <a:spcPct val="20000"/>
              </a:spcBef>
              <a:spcAft>
                <a:spcPts val="600"/>
              </a:spcAft>
              <a:buClr>
                <a:schemeClr val="accent1"/>
              </a:buClr>
              <a:buSzPct val="92000"/>
              <a:buFont typeface="Wingdings 2" panose="05020102010507070707" pitchFamily="18" charset="2"/>
              <a:buNone/>
              <a:defRPr sz="1100" kern="1200">
                <a:solidFill>
                  <a:schemeClr val="tx1">
                    <a:tint val="75000"/>
                  </a:schemeClr>
                </a:solidFill>
                <a:latin typeface="Verdana" panose="020B0604030504040204" pitchFamily="34" charset="0"/>
                <a:ea typeface="Verdana" panose="020B0604030504040204" pitchFamily="34" charset="0"/>
                <a:cs typeface="+mn-cs"/>
              </a:defRPr>
            </a:lvl5pPr>
            <a:lvl6pPr marL="22860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9pPr>
          </a:lstStyle>
          <a:p>
            <a:pPr algn="l"/>
            <a:r>
              <a:rPr lang="sr-Cyrl-RS" sz="1600" b="0" i="0" dirty="0">
                <a:solidFill>
                  <a:schemeClr val="tx1">
                    <a:lumMod val="65000"/>
                    <a:lumOff val="35000"/>
                  </a:schemeClr>
                </a:solidFill>
              </a:rPr>
              <a:t>Комисија</a:t>
            </a:r>
            <a:endParaRPr lang="en-US" sz="1600" b="0" i="0" dirty="0">
              <a:solidFill>
                <a:schemeClr val="tx1">
                  <a:lumMod val="65000"/>
                  <a:lumOff val="35000"/>
                </a:schemeClr>
              </a:solidFill>
            </a:endParaRPr>
          </a:p>
        </p:txBody>
      </p:sp>
      <p:sp>
        <p:nvSpPr>
          <p:cNvPr id="5" name="Text Placeholder 4">
            <a:extLst>
              <a:ext uri="{FF2B5EF4-FFF2-40B4-BE49-F238E27FC236}">
                <a16:creationId xmlns:a16="http://schemas.microsoft.com/office/drawing/2014/main" id="{7BBB2ABA-68BD-431A-9E8B-A565EAD9F111}"/>
              </a:ext>
            </a:extLst>
          </p:cNvPr>
          <p:cNvSpPr>
            <a:spLocks noGrp="1"/>
          </p:cNvSpPr>
          <p:nvPr>
            <p:ph type="body" sz="quarter" idx="13" hasCustomPrompt="1"/>
          </p:nvPr>
        </p:nvSpPr>
        <p:spPr>
          <a:xfrm>
            <a:off x="1872732" y="4669478"/>
            <a:ext cx="4344571" cy="377902"/>
          </a:xfrm>
        </p:spPr>
        <p:txBody>
          <a:bodyPr>
            <a:normAutofit/>
          </a:bodyPr>
          <a:lstStyle>
            <a:lvl1pPr marL="285750" indent="-285750" algn="l">
              <a:buFont typeface="Century Gothic" panose="020B0502020202020204" pitchFamily="34" charset="0"/>
              <a:buChar char="◦"/>
              <a:defRPr sz="1600" i="0">
                <a:solidFill>
                  <a:schemeClr val="tx1">
                    <a:lumMod val="65000"/>
                    <a:lumOff val="35000"/>
                  </a:schemeClr>
                </a:solidFill>
              </a:defRPr>
            </a:lvl1pPr>
          </a:lstStyle>
          <a:p>
            <a:pPr lvl="0"/>
            <a:r>
              <a:rPr lang="en-US" dirty="0"/>
              <a:t>&lt;</a:t>
            </a:r>
            <a:r>
              <a:rPr lang="sr-Cyrl-RS" dirty="0"/>
              <a:t>Члан 1</a:t>
            </a:r>
            <a:r>
              <a:rPr lang="en-US" dirty="0"/>
              <a:t>&gt;</a:t>
            </a:r>
          </a:p>
        </p:txBody>
      </p:sp>
      <p:sp>
        <p:nvSpPr>
          <p:cNvPr id="31" name="Title 1">
            <a:extLst>
              <a:ext uri="{FF2B5EF4-FFF2-40B4-BE49-F238E27FC236}">
                <a16:creationId xmlns:a16="http://schemas.microsoft.com/office/drawing/2014/main" id="{0C1E5C10-F362-4D29-BDB3-8761443257C8}"/>
              </a:ext>
            </a:extLst>
          </p:cNvPr>
          <p:cNvSpPr>
            <a:spLocks noGrp="1"/>
          </p:cNvSpPr>
          <p:nvPr>
            <p:ph type="ctrTitle" hasCustomPrompt="1"/>
          </p:nvPr>
        </p:nvSpPr>
        <p:spPr>
          <a:xfrm>
            <a:off x="1541830" y="2090699"/>
            <a:ext cx="9108340" cy="733960"/>
          </a:xfrm>
          <a:effectLst/>
        </p:spPr>
        <p:txBody>
          <a:bodyPr anchor="ctr">
            <a:normAutofit/>
          </a:bodyPr>
          <a:lstStyle>
            <a:lvl1pPr algn="ctr">
              <a:defRPr sz="3600" b="1">
                <a:solidFill>
                  <a:schemeClr val="tx1">
                    <a:lumMod val="65000"/>
                    <a:lumOff val="35000"/>
                  </a:schemeClr>
                </a:solidFill>
              </a:defRPr>
            </a:lvl1pPr>
          </a:lstStyle>
          <a:p>
            <a:r>
              <a:rPr lang="sr-Cyrl-RS" dirty="0"/>
              <a:t>(</a:t>
            </a:r>
            <a:r>
              <a:rPr lang="sr-Cyrl-RS" dirty="0" err="1"/>
              <a:t>ре</a:t>
            </a:r>
            <a:r>
              <a:rPr lang="sr-Cyrl-RS" dirty="0"/>
              <a:t>)избор у звање</a:t>
            </a:r>
            <a:endParaRPr lang="en-US" dirty="0"/>
          </a:p>
        </p:txBody>
      </p:sp>
      <p:sp>
        <p:nvSpPr>
          <p:cNvPr id="34" name="Text Placeholder 4">
            <a:extLst>
              <a:ext uri="{FF2B5EF4-FFF2-40B4-BE49-F238E27FC236}">
                <a16:creationId xmlns:a16="http://schemas.microsoft.com/office/drawing/2014/main" id="{7A54A6B6-D39C-4CB9-BA10-EC09060EF071}"/>
              </a:ext>
            </a:extLst>
          </p:cNvPr>
          <p:cNvSpPr>
            <a:spLocks noGrp="1"/>
          </p:cNvSpPr>
          <p:nvPr>
            <p:ph type="body" sz="quarter" idx="19" hasCustomPrompt="1"/>
          </p:nvPr>
        </p:nvSpPr>
        <p:spPr>
          <a:xfrm>
            <a:off x="1872731" y="5006355"/>
            <a:ext cx="4344571" cy="377902"/>
          </a:xfrm>
        </p:spPr>
        <p:txBody>
          <a:bodyPr>
            <a:normAutofit/>
          </a:bodyPr>
          <a:lstStyle>
            <a:lvl1pPr marL="285750" indent="-285750" algn="l">
              <a:buFont typeface="Century Gothic" panose="020B0502020202020204" pitchFamily="34" charset="0"/>
              <a:buChar char="◦"/>
              <a:defRPr sz="1600" i="0">
                <a:solidFill>
                  <a:schemeClr val="tx1">
                    <a:lumMod val="65000"/>
                    <a:lumOff val="35000"/>
                  </a:schemeClr>
                </a:solidFill>
              </a:defRPr>
            </a:lvl1pPr>
          </a:lstStyle>
          <a:p>
            <a:pPr lvl="0"/>
            <a:r>
              <a:rPr lang="en-US" dirty="0"/>
              <a:t>&lt;</a:t>
            </a:r>
            <a:r>
              <a:rPr lang="sr-Cyrl-RS" dirty="0"/>
              <a:t>Члан 2</a:t>
            </a:r>
            <a:r>
              <a:rPr lang="en-US" dirty="0"/>
              <a:t>&gt;</a:t>
            </a:r>
          </a:p>
        </p:txBody>
      </p:sp>
      <p:sp>
        <p:nvSpPr>
          <p:cNvPr id="35" name="Text Placeholder 4">
            <a:extLst>
              <a:ext uri="{FF2B5EF4-FFF2-40B4-BE49-F238E27FC236}">
                <a16:creationId xmlns:a16="http://schemas.microsoft.com/office/drawing/2014/main" id="{B0CA8C9E-0788-4641-81C8-E3313093705C}"/>
              </a:ext>
            </a:extLst>
          </p:cNvPr>
          <p:cNvSpPr>
            <a:spLocks noGrp="1"/>
          </p:cNvSpPr>
          <p:nvPr>
            <p:ph type="body" sz="quarter" idx="20" hasCustomPrompt="1"/>
          </p:nvPr>
        </p:nvSpPr>
        <p:spPr>
          <a:xfrm>
            <a:off x="1872731" y="5343232"/>
            <a:ext cx="4344571" cy="377902"/>
          </a:xfrm>
        </p:spPr>
        <p:txBody>
          <a:bodyPr>
            <a:normAutofit/>
          </a:bodyPr>
          <a:lstStyle>
            <a:lvl1pPr marL="285750" indent="-285750" algn="l">
              <a:buFont typeface="Century Gothic" panose="020B0502020202020204" pitchFamily="34" charset="0"/>
              <a:buChar char="◦"/>
              <a:defRPr sz="1600" i="0">
                <a:solidFill>
                  <a:schemeClr val="tx1">
                    <a:lumMod val="65000"/>
                    <a:lumOff val="35000"/>
                  </a:schemeClr>
                </a:solidFill>
              </a:defRPr>
            </a:lvl1pPr>
          </a:lstStyle>
          <a:p>
            <a:pPr lvl="0"/>
            <a:r>
              <a:rPr lang="en-US" dirty="0"/>
              <a:t>&lt;</a:t>
            </a:r>
            <a:r>
              <a:rPr lang="sr-Cyrl-RS" dirty="0"/>
              <a:t>Члан 3</a:t>
            </a:r>
            <a:r>
              <a:rPr lang="en-US" dirty="0"/>
              <a:t>&gt;</a:t>
            </a:r>
          </a:p>
        </p:txBody>
      </p:sp>
      <p:sp>
        <p:nvSpPr>
          <p:cNvPr id="36" name="Text Placeholder 4">
            <a:extLst>
              <a:ext uri="{FF2B5EF4-FFF2-40B4-BE49-F238E27FC236}">
                <a16:creationId xmlns:a16="http://schemas.microsoft.com/office/drawing/2014/main" id="{9D2117CE-4C95-45C7-82B5-845C58233787}"/>
              </a:ext>
            </a:extLst>
          </p:cNvPr>
          <p:cNvSpPr>
            <a:spLocks noGrp="1"/>
          </p:cNvSpPr>
          <p:nvPr>
            <p:ph type="body" sz="quarter" idx="21" hasCustomPrompt="1"/>
          </p:nvPr>
        </p:nvSpPr>
        <p:spPr>
          <a:xfrm>
            <a:off x="1872731" y="5680109"/>
            <a:ext cx="4344571" cy="377902"/>
          </a:xfrm>
        </p:spPr>
        <p:txBody>
          <a:bodyPr>
            <a:normAutofit/>
          </a:bodyPr>
          <a:lstStyle>
            <a:lvl1pPr marL="285750" indent="-285750" algn="l">
              <a:buFont typeface="Century Gothic" panose="020B0502020202020204" pitchFamily="34" charset="0"/>
              <a:buChar char="◦"/>
              <a:defRPr sz="1600" i="0">
                <a:solidFill>
                  <a:schemeClr val="tx1">
                    <a:lumMod val="65000"/>
                    <a:lumOff val="35000"/>
                  </a:schemeClr>
                </a:solidFill>
              </a:defRPr>
            </a:lvl1pPr>
          </a:lstStyle>
          <a:p>
            <a:pPr lvl="0"/>
            <a:r>
              <a:rPr lang="en-US" dirty="0"/>
              <a:t>&lt;</a:t>
            </a:r>
            <a:r>
              <a:rPr lang="sr-Cyrl-RS" dirty="0"/>
              <a:t>Члан 4</a:t>
            </a:r>
            <a:r>
              <a:rPr lang="en-US" dirty="0"/>
              <a:t>&gt;</a:t>
            </a:r>
          </a:p>
        </p:txBody>
      </p:sp>
      <p:sp>
        <p:nvSpPr>
          <p:cNvPr id="37" name="Text Placeholder 4">
            <a:extLst>
              <a:ext uri="{FF2B5EF4-FFF2-40B4-BE49-F238E27FC236}">
                <a16:creationId xmlns:a16="http://schemas.microsoft.com/office/drawing/2014/main" id="{DB7B79B1-75DF-42F4-ADC4-204E01066CF8}"/>
              </a:ext>
            </a:extLst>
          </p:cNvPr>
          <p:cNvSpPr>
            <a:spLocks noGrp="1"/>
          </p:cNvSpPr>
          <p:nvPr>
            <p:ph type="body" sz="quarter" idx="22" hasCustomPrompt="1"/>
          </p:nvPr>
        </p:nvSpPr>
        <p:spPr>
          <a:xfrm>
            <a:off x="1872730" y="6016986"/>
            <a:ext cx="4344571" cy="377902"/>
          </a:xfrm>
        </p:spPr>
        <p:txBody>
          <a:bodyPr>
            <a:normAutofit/>
          </a:bodyPr>
          <a:lstStyle>
            <a:lvl1pPr marL="285750" indent="-285750" algn="l">
              <a:buFont typeface="Century Gothic" panose="020B0502020202020204" pitchFamily="34" charset="0"/>
              <a:buChar char="◦"/>
              <a:defRPr sz="1600" i="0">
                <a:solidFill>
                  <a:schemeClr val="tx1">
                    <a:lumMod val="65000"/>
                    <a:lumOff val="35000"/>
                  </a:schemeClr>
                </a:solidFill>
              </a:defRPr>
            </a:lvl1pPr>
          </a:lstStyle>
          <a:p>
            <a:pPr lvl="0"/>
            <a:r>
              <a:rPr lang="en-US" dirty="0"/>
              <a:t>&lt;</a:t>
            </a:r>
            <a:r>
              <a:rPr lang="sr-Cyrl-RS" dirty="0"/>
              <a:t>Члан 5</a:t>
            </a:r>
            <a:r>
              <a:rPr lang="en-US" dirty="0"/>
              <a:t>&gt;</a:t>
            </a:r>
          </a:p>
        </p:txBody>
      </p:sp>
      <p:pic>
        <p:nvPicPr>
          <p:cNvPr id="29" name="Picture 2">
            <a:extLst>
              <a:ext uri="{FF2B5EF4-FFF2-40B4-BE49-F238E27FC236}">
                <a16:creationId xmlns:a16="http://schemas.microsoft.com/office/drawing/2014/main" id="{936B068D-3093-4176-A2CF-7C06173EC68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262784" y="231652"/>
            <a:ext cx="1687508" cy="1461854"/>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 name="Text Placeholder 7">
            <a:extLst>
              <a:ext uri="{FF2B5EF4-FFF2-40B4-BE49-F238E27FC236}">
                <a16:creationId xmlns:a16="http://schemas.microsoft.com/office/drawing/2014/main" id="{14486002-0C94-44F3-B2A7-51D61A9091C4}"/>
              </a:ext>
            </a:extLst>
          </p:cNvPr>
          <p:cNvSpPr>
            <a:spLocks noGrp="1"/>
          </p:cNvSpPr>
          <p:nvPr>
            <p:ph type="body" sz="quarter" idx="23" hasCustomPrompt="1"/>
          </p:nvPr>
        </p:nvSpPr>
        <p:spPr>
          <a:xfrm>
            <a:off x="1541463" y="2723428"/>
            <a:ext cx="9109075" cy="719866"/>
          </a:xfrm>
        </p:spPr>
        <p:txBody>
          <a:bodyPr>
            <a:normAutofit/>
          </a:bodyPr>
          <a:lstStyle>
            <a:lvl1pPr marL="0" indent="0" algn="ctr">
              <a:buNone/>
              <a:defRPr sz="3600" b="1" i="0" cap="all" baseline="0">
                <a:solidFill>
                  <a:schemeClr val="tx1">
                    <a:lumMod val="65000"/>
                    <a:lumOff val="35000"/>
                  </a:schemeClr>
                </a:solidFill>
              </a:defRPr>
            </a:lvl1pPr>
          </a:lstStyle>
          <a:p>
            <a:pPr lvl="0"/>
            <a:r>
              <a:rPr lang="en-US" dirty="0"/>
              <a:t>&lt;</a:t>
            </a:r>
            <a:r>
              <a:rPr lang="sr-Cyrl-RS" dirty="0"/>
              <a:t>ЗВАЊЕ</a:t>
            </a:r>
            <a:r>
              <a:rPr lang="en-US" dirty="0"/>
              <a:t>&gt;</a:t>
            </a:r>
          </a:p>
        </p:txBody>
      </p:sp>
    </p:spTree>
    <p:extLst>
      <p:ext uri="{BB962C8B-B14F-4D97-AF65-F5344CB8AC3E}">
        <p14:creationId xmlns:p14="http://schemas.microsoft.com/office/powerpoint/2010/main" val="3329586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Биографски подаци">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1192" y="492606"/>
            <a:ext cx="11029616" cy="526569"/>
          </a:xfrm>
        </p:spPr>
        <p:txBody>
          <a:bodyPr>
            <a:normAutofit/>
          </a:bodyPr>
          <a:lstStyle>
            <a:lvl1pPr>
              <a:defRPr sz="2600" b="1">
                <a:latin typeface="Verdana" panose="020B0604030504040204" pitchFamily="34" charset="0"/>
                <a:ea typeface="Verdana" panose="020B0604030504040204" pitchFamily="34" charset="0"/>
              </a:defRPr>
            </a:lvl1pPr>
          </a:lstStyle>
          <a:p>
            <a:r>
              <a:rPr lang="sr-Cyrl-RS" dirty="0"/>
              <a:t>(</a:t>
            </a:r>
            <a:r>
              <a:rPr lang="sr-Cyrl-RS" dirty="0" err="1"/>
              <a:t>ре</a:t>
            </a:r>
            <a:r>
              <a:rPr lang="sr-Cyrl-RS" dirty="0"/>
              <a:t>)избор у звање </a:t>
            </a:r>
            <a:r>
              <a:rPr lang="en-US" dirty="0"/>
              <a:t>&lt;</a:t>
            </a:r>
            <a:r>
              <a:rPr lang="sr-Cyrl-RS" dirty="0"/>
              <a:t>звање</a:t>
            </a:r>
            <a:r>
              <a:rPr lang="en-US" dirty="0"/>
              <a:t>&gt;</a:t>
            </a:r>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4" name="TextBox 3">
            <a:extLst>
              <a:ext uri="{FF2B5EF4-FFF2-40B4-BE49-F238E27FC236}">
                <a16:creationId xmlns:a16="http://schemas.microsoft.com/office/drawing/2014/main" id="{E7456E25-33D3-42F7-9AFC-30AFE47DC50B}"/>
              </a:ext>
            </a:extLst>
          </p:cNvPr>
          <p:cNvSpPr txBox="1"/>
          <p:nvPr userDrawn="1"/>
        </p:nvSpPr>
        <p:spPr>
          <a:xfrm>
            <a:off x="581193" y="1019175"/>
            <a:ext cx="1732800" cy="461665"/>
          </a:xfrm>
          <a:prstGeom prst="rect">
            <a:avLst/>
          </a:prstGeom>
          <a:noFill/>
        </p:spPr>
        <p:txBody>
          <a:bodyPr wrap="square" rtlCol="0">
            <a:spAutoFit/>
          </a:bodyPr>
          <a:lstStyle/>
          <a:p>
            <a:r>
              <a:rPr lang="sr-Cyrl-RS" sz="2400" dirty="0">
                <a:solidFill>
                  <a:schemeClr val="tx1">
                    <a:lumMod val="75000"/>
                    <a:lumOff val="25000"/>
                  </a:schemeClr>
                </a:solidFill>
                <a:latin typeface="Verdana" panose="020B0604030504040204" pitchFamily="34" charset="0"/>
                <a:ea typeface="Verdana" panose="020B0604030504040204" pitchFamily="34" charset="0"/>
              </a:rPr>
              <a:t>Кандидат</a:t>
            </a:r>
            <a:endParaRPr lang="en-US" sz="2400" dirty="0">
              <a:solidFill>
                <a:schemeClr val="tx1">
                  <a:lumMod val="75000"/>
                  <a:lumOff val="25000"/>
                </a:schemeClr>
              </a:solidFill>
              <a:latin typeface="Verdana" panose="020B0604030504040204" pitchFamily="34" charset="0"/>
              <a:ea typeface="Verdana" panose="020B0604030504040204" pitchFamily="34" charset="0"/>
            </a:endParaRPr>
          </a:p>
        </p:txBody>
      </p:sp>
      <p:pic>
        <p:nvPicPr>
          <p:cNvPr id="11" name="Picture 2">
            <a:extLst>
              <a:ext uri="{FF2B5EF4-FFF2-40B4-BE49-F238E27FC236}">
                <a16:creationId xmlns:a16="http://schemas.microsoft.com/office/drawing/2014/main" id="{9EFAEF35-6745-4BC2-913D-5AC35998572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50170" y="165932"/>
            <a:ext cx="1365250" cy="11826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 name="Title 1">
            <a:extLst>
              <a:ext uri="{FF2B5EF4-FFF2-40B4-BE49-F238E27FC236}">
                <a16:creationId xmlns:a16="http://schemas.microsoft.com/office/drawing/2014/main" id="{9EDB4143-BC99-479C-B616-B4FF1F970941}"/>
              </a:ext>
            </a:extLst>
          </p:cNvPr>
          <p:cNvSpPr txBox="1">
            <a:spLocks/>
          </p:cNvSpPr>
          <p:nvPr userDrawn="1"/>
        </p:nvSpPr>
        <p:spPr>
          <a:xfrm>
            <a:off x="581192" y="1797184"/>
            <a:ext cx="11029616" cy="526569"/>
          </a:xfrm>
          <a:prstGeom prst="rect">
            <a:avLst/>
          </a:prstGeom>
        </p:spPr>
        <p:txBody>
          <a:bodyPr vert="horz" lIns="91440" tIns="45720" rIns="91440" bIns="45720" rtlCol="0" anchor="b">
            <a:normAutofit/>
          </a:bodyPr>
          <a:lstStyle>
            <a:lvl1pPr algn="l" defTabSz="457200" rtl="0" eaLnBrk="1" latinLnBrk="0" hangingPunct="1">
              <a:lnSpc>
                <a:spcPct val="100000"/>
              </a:lnSpc>
              <a:spcBef>
                <a:spcPct val="0"/>
              </a:spcBef>
              <a:buNone/>
              <a:defRPr sz="2600" b="1" kern="1200" cap="all">
                <a:solidFill>
                  <a:schemeClr val="tx1">
                    <a:lumMod val="75000"/>
                    <a:lumOff val="2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Cyrl-RS" sz="2400" b="0" spc="0" baseline="0" dirty="0">
                <a:solidFill>
                  <a:schemeClr val="tx1">
                    <a:lumMod val="65000"/>
                    <a:lumOff val="35000"/>
                  </a:schemeClr>
                </a:solidFill>
                <a:latin typeface="Verdana" panose="020B0604030504040204" pitchFamily="34" charset="0"/>
                <a:ea typeface="Verdana" panose="020B0604030504040204" pitchFamily="34" charset="0"/>
              </a:rPr>
              <a:t>Биографски подаци</a:t>
            </a:r>
            <a:endParaRPr lang="en-US" sz="2400" b="0" spc="0" baseline="0" dirty="0"/>
          </a:p>
        </p:txBody>
      </p:sp>
      <p:pic>
        <p:nvPicPr>
          <p:cNvPr id="14" name="Picture 2">
            <a:extLst>
              <a:ext uri="{FF2B5EF4-FFF2-40B4-BE49-F238E27FC236}">
                <a16:creationId xmlns:a16="http://schemas.microsoft.com/office/drawing/2014/main" id="{EC59ACD7-1E39-42A4-B40A-49198BF362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16308" y="3932765"/>
            <a:ext cx="398857" cy="34552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nvGrpSpPr>
          <p:cNvPr id="15" name="Group 14">
            <a:extLst>
              <a:ext uri="{FF2B5EF4-FFF2-40B4-BE49-F238E27FC236}">
                <a16:creationId xmlns:a16="http://schemas.microsoft.com/office/drawing/2014/main" id="{445D82B3-DD54-4D88-BD6C-57C08A646399}"/>
              </a:ext>
            </a:extLst>
          </p:cNvPr>
          <p:cNvGrpSpPr/>
          <p:nvPr userDrawn="1"/>
        </p:nvGrpSpPr>
        <p:grpSpPr>
          <a:xfrm>
            <a:off x="617887" y="3732243"/>
            <a:ext cx="11008065" cy="2442657"/>
            <a:chOff x="403274" y="3732243"/>
            <a:chExt cx="11385449" cy="2442657"/>
          </a:xfrm>
        </p:grpSpPr>
        <p:sp>
          <p:nvSpPr>
            <p:cNvPr id="16" name="Freeform: Shape 15">
              <a:extLst>
                <a:ext uri="{FF2B5EF4-FFF2-40B4-BE49-F238E27FC236}">
                  <a16:creationId xmlns:a16="http://schemas.microsoft.com/office/drawing/2014/main" id="{0A4D9C3D-7299-4A2A-AAB1-A98C907A624E}"/>
                </a:ext>
              </a:extLst>
            </p:cNvPr>
            <p:cNvSpPr/>
            <p:nvPr/>
          </p:nvSpPr>
          <p:spPr>
            <a:xfrm>
              <a:off x="403275" y="5602758"/>
              <a:ext cx="2371968" cy="572142"/>
            </a:xfrm>
            <a:custGeom>
              <a:avLst/>
              <a:gdLst>
                <a:gd name="connsiteX0" fmla="*/ 0 w 2371968"/>
                <a:gd name="connsiteY0" fmla="*/ 0 h 572142"/>
                <a:gd name="connsiteX1" fmla="*/ 2228933 w 2371968"/>
                <a:gd name="connsiteY1" fmla="*/ 0 h 572142"/>
                <a:gd name="connsiteX2" fmla="*/ 2371968 w 2371968"/>
                <a:gd name="connsiteY2" fmla="*/ 286071 h 572142"/>
                <a:gd name="connsiteX3" fmla="*/ 2228933 w 2371968"/>
                <a:gd name="connsiteY3" fmla="*/ 572142 h 572142"/>
                <a:gd name="connsiteX4" fmla="*/ 0 w 2371968"/>
                <a:gd name="connsiteY4" fmla="*/ 572142 h 572142"/>
                <a:gd name="connsiteX5" fmla="*/ 0 w 2371968"/>
                <a:gd name="connsiteY5" fmla="*/ 0 h 57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71968" h="572142">
                  <a:moveTo>
                    <a:pt x="0" y="0"/>
                  </a:moveTo>
                  <a:lnTo>
                    <a:pt x="2228933" y="0"/>
                  </a:lnTo>
                  <a:lnTo>
                    <a:pt x="2371968" y="286071"/>
                  </a:lnTo>
                  <a:lnTo>
                    <a:pt x="2228933" y="572142"/>
                  </a:lnTo>
                  <a:lnTo>
                    <a:pt x="0" y="572142"/>
                  </a:lnTo>
                  <a:lnTo>
                    <a:pt x="0" y="0"/>
                  </a:lnTo>
                  <a:close/>
                </a:path>
              </a:pathLst>
            </a:custGeom>
            <a:solidFill>
              <a:srgbClr val="145991"/>
            </a:solidFill>
            <a:ln>
              <a:noFill/>
            </a:ln>
          </p:spPr>
          <p:style>
            <a:lnRef idx="2">
              <a:scrgbClr r="0" g="0" b="0"/>
            </a:lnRef>
            <a:fillRef idx="1">
              <a:scrgbClr r="0" g="0" b="0"/>
            </a:fillRef>
            <a:effectRef idx="0">
              <a:schemeClr val="dk2">
                <a:hueOff val="0"/>
                <a:satOff val="0"/>
                <a:lumOff val="0"/>
                <a:alphaOff val="0"/>
              </a:schemeClr>
            </a:effectRef>
            <a:fontRef idx="minor">
              <a:schemeClr val="lt1"/>
            </a:fontRef>
          </p:style>
          <p:txBody>
            <a:bodyPr spcFirstLastPara="0" vert="horz" wrap="square" lIns="88900" tIns="177800" rIns="160418" bIns="177800" numCol="1" spcCol="1270" anchor="ctr" anchorCtr="0">
              <a:noAutofit/>
            </a:bodyPr>
            <a:lstStyle/>
            <a:p>
              <a:pPr marL="0" lvl="0" indent="0" algn="ctr" defTabSz="622300">
                <a:lnSpc>
                  <a:spcPct val="90000"/>
                </a:lnSpc>
                <a:spcBef>
                  <a:spcPct val="0"/>
                </a:spcBef>
                <a:spcAft>
                  <a:spcPct val="35000"/>
                </a:spcAft>
                <a:buNone/>
              </a:pPr>
              <a:endParaRPr lang="en-US" sz="1400" kern="1200" dirty="0"/>
            </a:p>
          </p:txBody>
        </p:sp>
        <p:sp>
          <p:nvSpPr>
            <p:cNvPr id="17" name="Freeform: Shape 16">
              <a:extLst>
                <a:ext uri="{FF2B5EF4-FFF2-40B4-BE49-F238E27FC236}">
                  <a16:creationId xmlns:a16="http://schemas.microsoft.com/office/drawing/2014/main" id="{574EDEEA-A96A-46DB-8A17-FA8B7CAD58E4}"/>
                </a:ext>
              </a:extLst>
            </p:cNvPr>
            <p:cNvSpPr/>
            <p:nvPr/>
          </p:nvSpPr>
          <p:spPr>
            <a:xfrm>
              <a:off x="403274" y="4000186"/>
              <a:ext cx="2253367" cy="548985"/>
            </a:xfrm>
            <a:custGeom>
              <a:avLst/>
              <a:gdLst>
                <a:gd name="connsiteX0" fmla="*/ 0 w 1926038"/>
                <a:gd name="connsiteY0" fmla="*/ 0 h 1055856"/>
                <a:gd name="connsiteX1" fmla="*/ 1926038 w 1926038"/>
                <a:gd name="connsiteY1" fmla="*/ 0 h 1055856"/>
                <a:gd name="connsiteX2" fmla="*/ 1926038 w 1926038"/>
                <a:gd name="connsiteY2" fmla="*/ 1055856 h 1055856"/>
                <a:gd name="connsiteX3" fmla="*/ 0 w 1926038"/>
                <a:gd name="connsiteY3" fmla="*/ 1055856 h 1055856"/>
                <a:gd name="connsiteX4" fmla="*/ 0 w 1926038"/>
                <a:gd name="connsiteY4" fmla="*/ 0 h 10558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26038" h="1055856">
                  <a:moveTo>
                    <a:pt x="0" y="0"/>
                  </a:moveTo>
                  <a:lnTo>
                    <a:pt x="1926038" y="0"/>
                  </a:lnTo>
                  <a:lnTo>
                    <a:pt x="1926038" y="1055856"/>
                  </a:lnTo>
                  <a:lnTo>
                    <a:pt x="0" y="1055856"/>
                  </a:lnTo>
                  <a:lnTo>
                    <a:pt x="0" y="0"/>
                  </a:lnTo>
                  <a:close/>
                </a:path>
              </a:pathLst>
            </a:custGeom>
          </p:spPr>
          <p:style>
            <a:lnRef idx="0">
              <a:schemeClr val="dk1">
                <a:alpha val="0"/>
                <a:hueOff val="0"/>
                <a:satOff val="0"/>
                <a:lumOff val="0"/>
                <a:alphaOff val="0"/>
              </a:schemeClr>
            </a:lnRef>
            <a:fillRef idx="0">
              <a:schemeClr val="lt2">
                <a:alpha val="0"/>
                <a:hueOff val="0"/>
                <a:satOff val="0"/>
                <a:lumOff val="0"/>
                <a:alphaOff val="0"/>
              </a:schemeClr>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pPr>
              <a:r>
                <a:rPr lang="sr-Cyrl-RS" sz="1500" b="1" kern="1200" dirty="0">
                  <a:solidFill>
                    <a:schemeClr val="tx1">
                      <a:lumMod val="65000"/>
                      <a:lumOff val="35000"/>
                    </a:schemeClr>
                  </a:solidFill>
                  <a:latin typeface="Verdana" panose="020B0604030504040204" pitchFamily="34" charset="0"/>
                  <a:ea typeface="Verdana" panose="020B0604030504040204" pitchFamily="34" charset="0"/>
                </a:rPr>
                <a:t>Основне студије</a:t>
              </a:r>
              <a:endParaRPr lang="en-US" sz="1500" b="1" kern="1200" dirty="0">
                <a:solidFill>
                  <a:schemeClr val="tx1">
                    <a:lumMod val="65000"/>
                    <a:lumOff val="35000"/>
                  </a:schemeClr>
                </a:solidFill>
                <a:latin typeface="Verdana" panose="020B0604030504040204" pitchFamily="34" charset="0"/>
                <a:ea typeface="Verdana" panose="020B0604030504040204" pitchFamily="34" charset="0"/>
              </a:endParaRPr>
            </a:p>
          </p:txBody>
        </p:sp>
        <p:sp>
          <p:nvSpPr>
            <p:cNvPr id="18" name="Freeform: Shape 17">
              <a:extLst>
                <a:ext uri="{FF2B5EF4-FFF2-40B4-BE49-F238E27FC236}">
                  <a16:creationId xmlns:a16="http://schemas.microsoft.com/office/drawing/2014/main" id="{BD4DB138-DDF5-45B6-8052-1BD1F89E7D2B}"/>
                </a:ext>
              </a:extLst>
            </p:cNvPr>
            <p:cNvSpPr/>
            <p:nvPr/>
          </p:nvSpPr>
          <p:spPr>
            <a:xfrm>
              <a:off x="2656645" y="5602758"/>
              <a:ext cx="2371968" cy="572142"/>
            </a:xfrm>
            <a:custGeom>
              <a:avLst/>
              <a:gdLst>
                <a:gd name="connsiteX0" fmla="*/ 0 w 2371968"/>
                <a:gd name="connsiteY0" fmla="*/ 0 h 572142"/>
                <a:gd name="connsiteX1" fmla="*/ 2228933 w 2371968"/>
                <a:gd name="connsiteY1" fmla="*/ 0 h 572142"/>
                <a:gd name="connsiteX2" fmla="*/ 2371968 w 2371968"/>
                <a:gd name="connsiteY2" fmla="*/ 286071 h 572142"/>
                <a:gd name="connsiteX3" fmla="*/ 2228933 w 2371968"/>
                <a:gd name="connsiteY3" fmla="*/ 572142 h 572142"/>
                <a:gd name="connsiteX4" fmla="*/ 0 w 2371968"/>
                <a:gd name="connsiteY4" fmla="*/ 572142 h 572142"/>
                <a:gd name="connsiteX5" fmla="*/ 143036 w 2371968"/>
                <a:gd name="connsiteY5" fmla="*/ 286071 h 572142"/>
                <a:gd name="connsiteX6" fmla="*/ 0 w 2371968"/>
                <a:gd name="connsiteY6" fmla="*/ 0 h 57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71968" h="572142">
                  <a:moveTo>
                    <a:pt x="0" y="0"/>
                  </a:moveTo>
                  <a:lnTo>
                    <a:pt x="2228933" y="0"/>
                  </a:lnTo>
                  <a:lnTo>
                    <a:pt x="2371968" y="286071"/>
                  </a:lnTo>
                  <a:lnTo>
                    <a:pt x="2228933" y="572142"/>
                  </a:lnTo>
                  <a:lnTo>
                    <a:pt x="0" y="572142"/>
                  </a:lnTo>
                  <a:lnTo>
                    <a:pt x="143036" y="286071"/>
                  </a:lnTo>
                  <a:lnTo>
                    <a:pt x="0" y="0"/>
                  </a:lnTo>
                  <a:close/>
                </a:path>
              </a:pathLst>
            </a:custGeom>
            <a:solidFill>
              <a:srgbClr val="145991"/>
            </a:solidFill>
            <a:ln>
              <a:noFill/>
            </a:ln>
          </p:spPr>
          <p:style>
            <a:lnRef idx="2">
              <a:scrgbClr r="0" g="0" b="0"/>
            </a:lnRef>
            <a:fillRef idx="1">
              <a:scrgbClr r="0" g="0" b="0"/>
            </a:fillRef>
            <a:effectRef idx="0">
              <a:schemeClr val="dk2">
                <a:hueOff val="0"/>
                <a:satOff val="0"/>
                <a:lumOff val="0"/>
                <a:alphaOff val="0"/>
              </a:schemeClr>
            </a:effectRef>
            <a:fontRef idx="minor">
              <a:schemeClr val="lt1"/>
            </a:fontRef>
          </p:style>
          <p:txBody>
            <a:bodyPr spcFirstLastPara="0" vert="horz" wrap="square" lIns="231936" tIns="177800" rIns="231935" bIns="177800" numCol="1" spcCol="1270" anchor="ctr" anchorCtr="0">
              <a:noAutofit/>
            </a:bodyPr>
            <a:lstStyle/>
            <a:p>
              <a:pPr marL="0" lvl="0" indent="0" algn="ctr" defTabSz="622300">
                <a:lnSpc>
                  <a:spcPct val="90000"/>
                </a:lnSpc>
                <a:spcBef>
                  <a:spcPct val="0"/>
                </a:spcBef>
                <a:spcAft>
                  <a:spcPct val="35000"/>
                </a:spcAft>
                <a:buNone/>
              </a:pPr>
              <a:endParaRPr lang="en-US" sz="1400" kern="1200" dirty="0"/>
            </a:p>
          </p:txBody>
        </p:sp>
        <p:sp>
          <p:nvSpPr>
            <p:cNvPr id="19" name="Freeform: Shape 18">
              <a:extLst>
                <a:ext uri="{FF2B5EF4-FFF2-40B4-BE49-F238E27FC236}">
                  <a16:creationId xmlns:a16="http://schemas.microsoft.com/office/drawing/2014/main" id="{8C2D274B-CAFA-4C98-B42A-EEB845F5946F}"/>
                </a:ext>
              </a:extLst>
            </p:cNvPr>
            <p:cNvSpPr/>
            <p:nvPr/>
          </p:nvSpPr>
          <p:spPr>
            <a:xfrm>
              <a:off x="2656641" y="4000186"/>
              <a:ext cx="2253366" cy="548985"/>
            </a:xfrm>
            <a:custGeom>
              <a:avLst/>
              <a:gdLst>
                <a:gd name="connsiteX0" fmla="*/ 0 w 1926038"/>
                <a:gd name="connsiteY0" fmla="*/ 0 h 1055856"/>
                <a:gd name="connsiteX1" fmla="*/ 1926038 w 1926038"/>
                <a:gd name="connsiteY1" fmla="*/ 0 h 1055856"/>
                <a:gd name="connsiteX2" fmla="*/ 1926038 w 1926038"/>
                <a:gd name="connsiteY2" fmla="*/ 1055856 h 1055856"/>
                <a:gd name="connsiteX3" fmla="*/ 0 w 1926038"/>
                <a:gd name="connsiteY3" fmla="*/ 1055856 h 1055856"/>
                <a:gd name="connsiteX4" fmla="*/ 0 w 1926038"/>
                <a:gd name="connsiteY4" fmla="*/ 0 h 10558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26038" h="1055856">
                  <a:moveTo>
                    <a:pt x="0" y="0"/>
                  </a:moveTo>
                  <a:lnTo>
                    <a:pt x="1926038" y="0"/>
                  </a:lnTo>
                  <a:lnTo>
                    <a:pt x="1926038" y="1055856"/>
                  </a:lnTo>
                  <a:lnTo>
                    <a:pt x="0" y="1055856"/>
                  </a:lnTo>
                  <a:lnTo>
                    <a:pt x="0" y="0"/>
                  </a:lnTo>
                  <a:close/>
                </a:path>
              </a:pathLst>
            </a:custGeom>
          </p:spPr>
          <p:style>
            <a:lnRef idx="0">
              <a:schemeClr val="dk1">
                <a:alpha val="0"/>
                <a:hueOff val="0"/>
                <a:satOff val="0"/>
                <a:lumOff val="0"/>
                <a:alphaOff val="0"/>
              </a:schemeClr>
            </a:lnRef>
            <a:fillRef idx="0">
              <a:schemeClr val="lt2">
                <a:alpha val="0"/>
                <a:hueOff val="0"/>
                <a:satOff val="0"/>
                <a:lumOff val="0"/>
                <a:alphaOff val="0"/>
              </a:schemeClr>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pPr>
              <a:r>
                <a:rPr lang="sr-Cyrl-RS" sz="1500" b="1" kern="1200" dirty="0">
                  <a:solidFill>
                    <a:schemeClr val="tx1">
                      <a:lumMod val="65000"/>
                      <a:lumOff val="35000"/>
                    </a:schemeClr>
                  </a:solidFill>
                  <a:latin typeface="Verdana" panose="020B0604030504040204" pitchFamily="34" charset="0"/>
                  <a:ea typeface="Verdana" panose="020B0604030504040204" pitchFamily="34" charset="0"/>
                </a:rPr>
                <a:t>Мастер студије</a:t>
              </a:r>
              <a:endParaRPr lang="en-US" sz="1500" b="1" kern="1200" dirty="0">
                <a:solidFill>
                  <a:schemeClr val="tx1">
                    <a:lumMod val="65000"/>
                    <a:lumOff val="35000"/>
                  </a:schemeClr>
                </a:solidFill>
                <a:latin typeface="Verdana" panose="020B0604030504040204" pitchFamily="34" charset="0"/>
                <a:ea typeface="Verdana" panose="020B0604030504040204" pitchFamily="34" charset="0"/>
              </a:endParaRPr>
            </a:p>
          </p:txBody>
        </p:sp>
        <p:sp>
          <p:nvSpPr>
            <p:cNvPr id="20" name="Freeform: Shape 19">
              <a:extLst>
                <a:ext uri="{FF2B5EF4-FFF2-40B4-BE49-F238E27FC236}">
                  <a16:creationId xmlns:a16="http://schemas.microsoft.com/office/drawing/2014/main" id="{E5EACB50-8955-48E4-9056-D73ED79F18FC}"/>
                </a:ext>
              </a:extLst>
            </p:cNvPr>
            <p:cNvSpPr/>
            <p:nvPr/>
          </p:nvSpPr>
          <p:spPr>
            <a:xfrm>
              <a:off x="4910015" y="5602758"/>
              <a:ext cx="2371968" cy="572142"/>
            </a:xfrm>
            <a:custGeom>
              <a:avLst/>
              <a:gdLst>
                <a:gd name="connsiteX0" fmla="*/ 0 w 2371968"/>
                <a:gd name="connsiteY0" fmla="*/ 0 h 572142"/>
                <a:gd name="connsiteX1" fmla="*/ 2228933 w 2371968"/>
                <a:gd name="connsiteY1" fmla="*/ 0 h 572142"/>
                <a:gd name="connsiteX2" fmla="*/ 2371968 w 2371968"/>
                <a:gd name="connsiteY2" fmla="*/ 286071 h 572142"/>
                <a:gd name="connsiteX3" fmla="*/ 2228933 w 2371968"/>
                <a:gd name="connsiteY3" fmla="*/ 572142 h 572142"/>
                <a:gd name="connsiteX4" fmla="*/ 0 w 2371968"/>
                <a:gd name="connsiteY4" fmla="*/ 572142 h 572142"/>
                <a:gd name="connsiteX5" fmla="*/ 143036 w 2371968"/>
                <a:gd name="connsiteY5" fmla="*/ 286071 h 572142"/>
                <a:gd name="connsiteX6" fmla="*/ 0 w 2371968"/>
                <a:gd name="connsiteY6" fmla="*/ 0 h 57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71968" h="572142">
                  <a:moveTo>
                    <a:pt x="0" y="0"/>
                  </a:moveTo>
                  <a:lnTo>
                    <a:pt x="2228933" y="0"/>
                  </a:lnTo>
                  <a:lnTo>
                    <a:pt x="2371968" y="286071"/>
                  </a:lnTo>
                  <a:lnTo>
                    <a:pt x="2228933" y="572142"/>
                  </a:lnTo>
                  <a:lnTo>
                    <a:pt x="0" y="572142"/>
                  </a:lnTo>
                  <a:lnTo>
                    <a:pt x="143036" y="286071"/>
                  </a:lnTo>
                  <a:lnTo>
                    <a:pt x="0" y="0"/>
                  </a:lnTo>
                  <a:close/>
                </a:path>
              </a:pathLst>
            </a:custGeom>
            <a:solidFill>
              <a:srgbClr val="145991"/>
            </a:solidFill>
            <a:ln>
              <a:noFill/>
            </a:ln>
          </p:spPr>
          <p:style>
            <a:lnRef idx="2">
              <a:scrgbClr r="0" g="0" b="0"/>
            </a:lnRef>
            <a:fillRef idx="1">
              <a:scrgbClr r="0" g="0" b="0"/>
            </a:fillRef>
            <a:effectRef idx="0">
              <a:schemeClr val="dk2">
                <a:hueOff val="0"/>
                <a:satOff val="0"/>
                <a:lumOff val="0"/>
                <a:alphaOff val="0"/>
              </a:schemeClr>
            </a:effectRef>
            <a:fontRef idx="minor">
              <a:schemeClr val="lt1"/>
            </a:fontRef>
          </p:style>
          <p:txBody>
            <a:bodyPr spcFirstLastPara="0" vert="horz" wrap="square" lIns="231936" tIns="177800" rIns="231935" bIns="177800" numCol="1" spcCol="1270" anchor="ctr" anchorCtr="0">
              <a:noAutofit/>
            </a:bodyPr>
            <a:lstStyle/>
            <a:p>
              <a:pPr marL="0" lvl="0" indent="0" algn="ctr" defTabSz="622300">
                <a:lnSpc>
                  <a:spcPct val="90000"/>
                </a:lnSpc>
                <a:spcBef>
                  <a:spcPct val="0"/>
                </a:spcBef>
                <a:spcAft>
                  <a:spcPct val="35000"/>
                </a:spcAft>
                <a:buNone/>
              </a:pPr>
              <a:endParaRPr lang="en-US" sz="1400" kern="1200" dirty="0"/>
            </a:p>
          </p:txBody>
        </p:sp>
        <p:sp>
          <p:nvSpPr>
            <p:cNvPr id="21" name="Freeform: Shape 20">
              <a:extLst>
                <a:ext uri="{FF2B5EF4-FFF2-40B4-BE49-F238E27FC236}">
                  <a16:creationId xmlns:a16="http://schemas.microsoft.com/office/drawing/2014/main" id="{4F955079-5934-4853-ACB1-BE6230903756}"/>
                </a:ext>
              </a:extLst>
            </p:cNvPr>
            <p:cNvSpPr/>
            <p:nvPr/>
          </p:nvSpPr>
          <p:spPr>
            <a:xfrm>
              <a:off x="4932824" y="4000186"/>
              <a:ext cx="2230541" cy="548985"/>
            </a:xfrm>
            <a:custGeom>
              <a:avLst/>
              <a:gdLst>
                <a:gd name="connsiteX0" fmla="*/ 0 w 1926038"/>
                <a:gd name="connsiteY0" fmla="*/ 0 h 1055856"/>
                <a:gd name="connsiteX1" fmla="*/ 1926038 w 1926038"/>
                <a:gd name="connsiteY1" fmla="*/ 0 h 1055856"/>
                <a:gd name="connsiteX2" fmla="*/ 1926038 w 1926038"/>
                <a:gd name="connsiteY2" fmla="*/ 1055856 h 1055856"/>
                <a:gd name="connsiteX3" fmla="*/ 0 w 1926038"/>
                <a:gd name="connsiteY3" fmla="*/ 1055856 h 1055856"/>
                <a:gd name="connsiteX4" fmla="*/ 0 w 1926038"/>
                <a:gd name="connsiteY4" fmla="*/ 0 h 10558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26038" h="1055856">
                  <a:moveTo>
                    <a:pt x="0" y="0"/>
                  </a:moveTo>
                  <a:lnTo>
                    <a:pt x="1926038" y="0"/>
                  </a:lnTo>
                  <a:lnTo>
                    <a:pt x="1926038" y="1055856"/>
                  </a:lnTo>
                  <a:lnTo>
                    <a:pt x="0" y="1055856"/>
                  </a:lnTo>
                  <a:lnTo>
                    <a:pt x="0" y="0"/>
                  </a:lnTo>
                  <a:close/>
                </a:path>
              </a:pathLst>
            </a:custGeom>
          </p:spPr>
          <p:style>
            <a:lnRef idx="0">
              <a:schemeClr val="dk1">
                <a:alpha val="0"/>
                <a:hueOff val="0"/>
                <a:satOff val="0"/>
                <a:lumOff val="0"/>
                <a:alphaOff val="0"/>
              </a:schemeClr>
            </a:lnRef>
            <a:fillRef idx="0">
              <a:schemeClr val="lt2">
                <a:alpha val="0"/>
                <a:hueOff val="0"/>
                <a:satOff val="0"/>
                <a:lumOff val="0"/>
                <a:alphaOff val="0"/>
              </a:schemeClr>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pPr>
              <a:r>
                <a:rPr lang="sr-Cyrl-RS" sz="1500" b="1" kern="1200" dirty="0">
                  <a:solidFill>
                    <a:schemeClr val="tx1">
                      <a:lumMod val="65000"/>
                      <a:lumOff val="35000"/>
                    </a:schemeClr>
                  </a:solidFill>
                  <a:latin typeface="Verdana" panose="020B0604030504040204" pitchFamily="34" charset="0"/>
                  <a:ea typeface="Verdana" panose="020B0604030504040204" pitchFamily="34" charset="0"/>
                </a:rPr>
                <a:t>Докторске студије</a:t>
              </a:r>
              <a:endParaRPr lang="en-US" sz="1500" b="1" kern="1200" dirty="0">
                <a:solidFill>
                  <a:schemeClr val="tx1">
                    <a:lumMod val="65000"/>
                    <a:lumOff val="35000"/>
                  </a:schemeClr>
                </a:solidFill>
                <a:latin typeface="Verdana" panose="020B0604030504040204" pitchFamily="34" charset="0"/>
                <a:ea typeface="Verdana" panose="020B0604030504040204" pitchFamily="34" charset="0"/>
              </a:endParaRPr>
            </a:p>
          </p:txBody>
        </p:sp>
        <p:sp>
          <p:nvSpPr>
            <p:cNvPr id="22" name="Freeform: Shape 21">
              <a:extLst>
                <a:ext uri="{FF2B5EF4-FFF2-40B4-BE49-F238E27FC236}">
                  <a16:creationId xmlns:a16="http://schemas.microsoft.com/office/drawing/2014/main" id="{4A1AE031-ED5F-45D5-9D35-C7090F9DA400}"/>
                </a:ext>
              </a:extLst>
            </p:cNvPr>
            <p:cNvSpPr/>
            <p:nvPr/>
          </p:nvSpPr>
          <p:spPr>
            <a:xfrm>
              <a:off x="7163385" y="5602758"/>
              <a:ext cx="2371968" cy="572142"/>
            </a:xfrm>
            <a:custGeom>
              <a:avLst/>
              <a:gdLst>
                <a:gd name="connsiteX0" fmla="*/ 0 w 2371968"/>
                <a:gd name="connsiteY0" fmla="*/ 0 h 572142"/>
                <a:gd name="connsiteX1" fmla="*/ 2228933 w 2371968"/>
                <a:gd name="connsiteY1" fmla="*/ 0 h 572142"/>
                <a:gd name="connsiteX2" fmla="*/ 2371968 w 2371968"/>
                <a:gd name="connsiteY2" fmla="*/ 286071 h 572142"/>
                <a:gd name="connsiteX3" fmla="*/ 2228933 w 2371968"/>
                <a:gd name="connsiteY3" fmla="*/ 572142 h 572142"/>
                <a:gd name="connsiteX4" fmla="*/ 0 w 2371968"/>
                <a:gd name="connsiteY4" fmla="*/ 572142 h 572142"/>
                <a:gd name="connsiteX5" fmla="*/ 143036 w 2371968"/>
                <a:gd name="connsiteY5" fmla="*/ 286071 h 572142"/>
                <a:gd name="connsiteX6" fmla="*/ 0 w 2371968"/>
                <a:gd name="connsiteY6" fmla="*/ 0 h 57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71968" h="572142">
                  <a:moveTo>
                    <a:pt x="0" y="0"/>
                  </a:moveTo>
                  <a:lnTo>
                    <a:pt x="2228933" y="0"/>
                  </a:lnTo>
                  <a:lnTo>
                    <a:pt x="2371968" y="286071"/>
                  </a:lnTo>
                  <a:lnTo>
                    <a:pt x="2228933" y="572142"/>
                  </a:lnTo>
                  <a:lnTo>
                    <a:pt x="0" y="572142"/>
                  </a:lnTo>
                  <a:lnTo>
                    <a:pt x="143036" y="286071"/>
                  </a:lnTo>
                  <a:lnTo>
                    <a:pt x="0" y="0"/>
                  </a:lnTo>
                  <a:close/>
                </a:path>
              </a:pathLst>
            </a:custGeom>
            <a:solidFill>
              <a:srgbClr val="145991"/>
            </a:solidFill>
            <a:ln>
              <a:noFill/>
            </a:ln>
          </p:spPr>
          <p:style>
            <a:lnRef idx="2">
              <a:scrgbClr r="0" g="0" b="0"/>
            </a:lnRef>
            <a:fillRef idx="1">
              <a:scrgbClr r="0" g="0" b="0"/>
            </a:fillRef>
            <a:effectRef idx="0">
              <a:schemeClr val="dk2">
                <a:hueOff val="0"/>
                <a:satOff val="0"/>
                <a:lumOff val="0"/>
                <a:alphaOff val="0"/>
              </a:schemeClr>
            </a:effectRef>
            <a:fontRef idx="minor">
              <a:schemeClr val="lt1"/>
            </a:fontRef>
          </p:style>
          <p:txBody>
            <a:bodyPr spcFirstLastPara="0" vert="horz" wrap="square" lIns="231936" tIns="177800" rIns="231935" bIns="177800" numCol="1" spcCol="1270" anchor="ctr" anchorCtr="0">
              <a:noAutofit/>
            </a:bodyPr>
            <a:lstStyle/>
            <a:p>
              <a:pPr marL="0" lvl="0" indent="0" algn="ctr" defTabSz="622300">
                <a:lnSpc>
                  <a:spcPct val="90000"/>
                </a:lnSpc>
                <a:spcBef>
                  <a:spcPct val="0"/>
                </a:spcBef>
                <a:spcAft>
                  <a:spcPct val="35000"/>
                </a:spcAft>
                <a:buNone/>
              </a:pPr>
              <a:endParaRPr lang="en-US" sz="1400" kern="1200" dirty="0"/>
            </a:p>
          </p:txBody>
        </p:sp>
        <p:sp>
          <p:nvSpPr>
            <p:cNvPr id="23" name="Freeform: Shape 22">
              <a:extLst>
                <a:ext uri="{FF2B5EF4-FFF2-40B4-BE49-F238E27FC236}">
                  <a16:creationId xmlns:a16="http://schemas.microsoft.com/office/drawing/2014/main" id="{4D0A33F6-73BB-4DEC-A625-0FE17443BF61}"/>
                </a:ext>
              </a:extLst>
            </p:cNvPr>
            <p:cNvSpPr/>
            <p:nvPr/>
          </p:nvSpPr>
          <p:spPr>
            <a:xfrm>
              <a:off x="7198207" y="4000186"/>
              <a:ext cx="2236822" cy="548985"/>
            </a:xfrm>
            <a:custGeom>
              <a:avLst/>
              <a:gdLst>
                <a:gd name="connsiteX0" fmla="*/ 0 w 1926038"/>
                <a:gd name="connsiteY0" fmla="*/ 0 h 1055856"/>
                <a:gd name="connsiteX1" fmla="*/ 1926038 w 1926038"/>
                <a:gd name="connsiteY1" fmla="*/ 0 h 1055856"/>
                <a:gd name="connsiteX2" fmla="*/ 1926038 w 1926038"/>
                <a:gd name="connsiteY2" fmla="*/ 1055856 h 1055856"/>
                <a:gd name="connsiteX3" fmla="*/ 0 w 1926038"/>
                <a:gd name="connsiteY3" fmla="*/ 1055856 h 1055856"/>
                <a:gd name="connsiteX4" fmla="*/ 0 w 1926038"/>
                <a:gd name="connsiteY4" fmla="*/ 0 h 10558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26038" h="1055856">
                  <a:moveTo>
                    <a:pt x="0" y="0"/>
                  </a:moveTo>
                  <a:lnTo>
                    <a:pt x="1926038" y="0"/>
                  </a:lnTo>
                  <a:lnTo>
                    <a:pt x="1926038" y="1055856"/>
                  </a:lnTo>
                  <a:lnTo>
                    <a:pt x="0" y="1055856"/>
                  </a:lnTo>
                  <a:lnTo>
                    <a:pt x="0" y="0"/>
                  </a:lnTo>
                  <a:close/>
                </a:path>
              </a:pathLst>
            </a:custGeom>
          </p:spPr>
          <p:style>
            <a:lnRef idx="0">
              <a:schemeClr val="dk1">
                <a:alpha val="0"/>
                <a:hueOff val="0"/>
                <a:satOff val="0"/>
                <a:lumOff val="0"/>
                <a:alphaOff val="0"/>
              </a:schemeClr>
            </a:lnRef>
            <a:fillRef idx="0">
              <a:schemeClr val="lt2">
                <a:alpha val="0"/>
                <a:hueOff val="0"/>
                <a:satOff val="0"/>
                <a:lumOff val="0"/>
                <a:alphaOff val="0"/>
              </a:schemeClr>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l" defTabSz="622300">
                <a:lnSpc>
                  <a:spcPct val="90000"/>
                </a:lnSpc>
                <a:spcBef>
                  <a:spcPct val="0"/>
                </a:spcBef>
                <a:spcAft>
                  <a:spcPct val="35000"/>
                </a:spcAft>
                <a:buNone/>
              </a:pPr>
              <a:r>
                <a:rPr lang="sr-Cyrl-RS" sz="1500" b="1" kern="1200" dirty="0">
                  <a:solidFill>
                    <a:schemeClr val="tx1">
                      <a:lumMod val="65000"/>
                      <a:lumOff val="35000"/>
                    </a:schemeClr>
                  </a:solidFill>
                  <a:latin typeface="Verdana" panose="020B0604030504040204" pitchFamily="34" charset="0"/>
                  <a:ea typeface="Verdana" panose="020B0604030504040204" pitchFamily="34" charset="0"/>
                </a:rPr>
                <a:t>   Запослен у </a:t>
              </a:r>
              <a:endParaRPr lang="en-US" sz="1500" b="1" kern="1200" dirty="0">
                <a:solidFill>
                  <a:schemeClr val="tx1">
                    <a:lumMod val="65000"/>
                    <a:lumOff val="35000"/>
                  </a:schemeClr>
                </a:solidFill>
                <a:latin typeface="Verdana" panose="020B0604030504040204" pitchFamily="34" charset="0"/>
                <a:ea typeface="Verdana" panose="020B0604030504040204" pitchFamily="34" charset="0"/>
              </a:endParaRPr>
            </a:p>
          </p:txBody>
        </p:sp>
        <p:sp>
          <p:nvSpPr>
            <p:cNvPr id="24" name="Freeform: Shape 23">
              <a:extLst>
                <a:ext uri="{FF2B5EF4-FFF2-40B4-BE49-F238E27FC236}">
                  <a16:creationId xmlns:a16="http://schemas.microsoft.com/office/drawing/2014/main" id="{9FA89165-C1F0-44B9-A25C-513104A1E9B5}"/>
                </a:ext>
              </a:extLst>
            </p:cNvPr>
            <p:cNvSpPr/>
            <p:nvPr/>
          </p:nvSpPr>
          <p:spPr>
            <a:xfrm>
              <a:off x="9416755" y="5602758"/>
              <a:ext cx="2371968" cy="572142"/>
            </a:xfrm>
            <a:custGeom>
              <a:avLst/>
              <a:gdLst>
                <a:gd name="connsiteX0" fmla="*/ 0 w 2371968"/>
                <a:gd name="connsiteY0" fmla="*/ 0 h 572142"/>
                <a:gd name="connsiteX1" fmla="*/ 2228933 w 2371968"/>
                <a:gd name="connsiteY1" fmla="*/ 0 h 572142"/>
                <a:gd name="connsiteX2" fmla="*/ 2371968 w 2371968"/>
                <a:gd name="connsiteY2" fmla="*/ 286071 h 572142"/>
                <a:gd name="connsiteX3" fmla="*/ 2228933 w 2371968"/>
                <a:gd name="connsiteY3" fmla="*/ 572142 h 572142"/>
                <a:gd name="connsiteX4" fmla="*/ 0 w 2371968"/>
                <a:gd name="connsiteY4" fmla="*/ 572142 h 572142"/>
                <a:gd name="connsiteX5" fmla="*/ 143036 w 2371968"/>
                <a:gd name="connsiteY5" fmla="*/ 286071 h 572142"/>
                <a:gd name="connsiteX6" fmla="*/ 0 w 2371968"/>
                <a:gd name="connsiteY6" fmla="*/ 0 h 57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71968" h="572142">
                  <a:moveTo>
                    <a:pt x="0" y="0"/>
                  </a:moveTo>
                  <a:lnTo>
                    <a:pt x="2228933" y="0"/>
                  </a:lnTo>
                  <a:lnTo>
                    <a:pt x="2371968" y="286071"/>
                  </a:lnTo>
                  <a:lnTo>
                    <a:pt x="2228933" y="572142"/>
                  </a:lnTo>
                  <a:lnTo>
                    <a:pt x="0" y="572142"/>
                  </a:lnTo>
                  <a:lnTo>
                    <a:pt x="143036" y="286071"/>
                  </a:lnTo>
                  <a:lnTo>
                    <a:pt x="0" y="0"/>
                  </a:lnTo>
                  <a:close/>
                </a:path>
              </a:pathLst>
            </a:custGeom>
            <a:solidFill>
              <a:srgbClr val="145991"/>
            </a:solidFill>
            <a:ln>
              <a:noFill/>
            </a:ln>
          </p:spPr>
          <p:style>
            <a:lnRef idx="2">
              <a:scrgbClr r="0" g="0" b="0"/>
            </a:lnRef>
            <a:fillRef idx="1">
              <a:scrgbClr r="0" g="0" b="0"/>
            </a:fillRef>
            <a:effectRef idx="0">
              <a:schemeClr val="dk2">
                <a:hueOff val="0"/>
                <a:satOff val="0"/>
                <a:lumOff val="0"/>
                <a:alphaOff val="0"/>
              </a:schemeClr>
            </a:effectRef>
            <a:fontRef idx="minor">
              <a:schemeClr val="lt1"/>
            </a:fontRef>
          </p:style>
          <p:txBody>
            <a:bodyPr spcFirstLastPara="0" vert="horz" wrap="square" lIns="231936" tIns="177800" rIns="231935" bIns="177800" numCol="1" spcCol="1270" anchor="ctr" anchorCtr="0">
              <a:noAutofit/>
            </a:bodyPr>
            <a:lstStyle/>
            <a:p>
              <a:pPr marL="0" lvl="0" indent="0" algn="ctr" defTabSz="622300">
                <a:lnSpc>
                  <a:spcPct val="90000"/>
                </a:lnSpc>
                <a:spcBef>
                  <a:spcPct val="0"/>
                </a:spcBef>
                <a:spcAft>
                  <a:spcPct val="35000"/>
                </a:spcAft>
                <a:buNone/>
              </a:pPr>
              <a:endParaRPr lang="en-US" sz="1400" kern="1200" dirty="0"/>
            </a:p>
          </p:txBody>
        </p:sp>
        <p:sp>
          <p:nvSpPr>
            <p:cNvPr id="25" name="Freeform: Shape 24">
              <a:extLst>
                <a:ext uri="{FF2B5EF4-FFF2-40B4-BE49-F238E27FC236}">
                  <a16:creationId xmlns:a16="http://schemas.microsoft.com/office/drawing/2014/main" id="{629879E2-62EA-483C-8535-88D1848EB427}"/>
                </a:ext>
              </a:extLst>
            </p:cNvPr>
            <p:cNvSpPr/>
            <p:nvPr/>
          </p:nvSpPr>
          <p:spPr>
            <a:xfrm>
              <a:off x="9416735" y="4000186"/>
              <a:ext cx="2371968" cy="548985"/>
            </a:xfrm>
            <a:custGeom>
              <a:avLst/>
              <a:gdLst>
                <a:gd name="connsiteX0" fmla="*/ 0 w 1926038"/>
                <a:gd name="connsiteY0" fmla="*/ 0 h 1055856"/>
                <a:gd name="connsiteX1" fmla="*/ 1926038 w 1926038"/>
                <a:gd name="connsiteY1" fmla="*/ 0 h 1055856"/>
                <a:gd name="connsiteX2" fmla="*/ 1926038 w 1926038"/>
                <a:gd name="connsiteY2" fmla="*/ 1055856 h 1055856"/>
                <a:gd name="connsiteX3" fmla="*/ 0 w 1926038"/>
                <a:gd name="connsiteY3" fmla="*/ 1055856 h 1055856"/>
                <a:gd name="connsiteX4" fmla="*/ 0 w 1926038"/>
                <a:gd name="connsiteY4" fmla="*/ 0 h 10558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26038" h="1055856">
                  <a:moveTo>
                    <a:pt x="0" y="0"/>
                  </a:moveTo>
                  <a:lnTo>
                    <a:pt x="1926038" y="0"/>
                  </a:lnTo>
                  <a:lnTo>
                    <a:pt x="1926038" y="1055856"/>
                  </a:lnTo>
                  <a:lnTo>
                    <a:pt x="0" y="1055856"/>
                  </a:lnTo>
                  <a:lnTo>
                    <a:pt x="0" y="0"/>
                  </a:lnTo>
                  <a:close/>
                </a:path>
              </a:pathLst>
            </a:custGeom>
          </p:spPr>
          <p:style>
            <a:lnRef idx="0">
              <a:schemeClr val="dk1">
                <a:alpha val="0"/>
                <a:hueOff val="0"/>
                <a:satOff val="0"/>
                <a:lumOff val="0"/>
                <a:alphaOff val="0"/>
              </a:schemeClr>
            </a:lnRef>
            <a:fillRef idx="0">
              <a:schemeClr val="lt2">
                <a:alpha val="0"/>
                <a:hueOff val="0"/>
                <a:satOff val="0"/>
                <a:lumOff val="0"/>
                <a:alphaOff val="0"/>
              </a:schemeClr>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pPr>
              <a:r>
                <a:rPr lang="sr-Cyrl-RS" sz="1500" b="1" kern="1200" dirty="0">
                  <a:solidFill>
                    <a:schemeClr val="tx1">
                      <a:lumMod val="65000"/>
                      <a:lumOff val="35000"/>
                    </a:schemeClr>
                  </a:solidFill>
                  <a:latin typeface="Verdana" panose="020B0604030504040204" pitchFamily="34" charset="0"/>
                  <a:ea typeface="Verdana" panose="020B0604030504040204" pitchFamily="34" charset="0"/>
                </a:rPr>
                <a:t>Последњи избор у звање</a:t>
              </a:r>
              <a:endParaRPr lang="en-US" sz="1500" b="1" kern="1200" dirty="0">
                <a:solidFill>
                  <a:schemeClr val="tx1">
                    <a:lumMod val="65000"/>
                    <a:lumOff val="35000"/>
                  </a:schemeClr>
                </a:solidFill>
                <a:latin typeface="Verdana" panose="020B0604030504040204" pitchFamily="34" charset="0"/>
                <a:ea typeface="Verdana" panose="020B0604030504040204" pitchFamily="34" charset="0"/>
              </a:endParaRPr>
            </a:p>
          </p:txBody>
        </p:sp>
        <p:cxnSp>
          <p:nvCxnSpPr>
            <p:cNvPr id="26" name="Straight Connector 25">
              <a:extLst>
                <a:ext uri="{FF2B5EF4-FFF2-40B4-BE49-F238E27FC236}">
                  <a16:creationId xmlns:a16="http://schemas.microsoft.com/office/drawing/2014/main" id="{EC8BE968-32A8-4A69-ABB4-ABCEE31549C3}"/>
                </a:ext>
              </a:extLst>
            </p:cNvPr>
            <p:cNvCxnSpPr>
              <a:cxnSpLocks/>
            </p:cNvCxnSpPr>
            <p:nvPr/>
          </p:nvCxnSpPr>
          <p:spPr>
            <a:xfrm>
              <a:off x="403275" y="3732243"/>
              <a:ext cx="0" cy="1670181"/>
            </a:xfrm>
            <a:prstGeom prst="line">
              <a:avLst/>
            </a:prstGeom>
            <a:ln>
              <a:solidFill>
                <a:srgbClr val="14599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13748CDE-B040-4C17-B9E7-43D1EA5CB673}"/>
                </a:ext>
              </a:extLst>
            </p:cNvPr>
            <p:cNvCxnSpPr>
              <a:cxnSpLocks/>
            </p:cNvCxnSpPr>
            <p:nvPr/>
          </p:nvCxnSpPr>
          <p:spPr>
            <a:xfrm>
              <a:off x="2656645" y="3732243"/>
              <a:ext cx="0" cy="1670181"/>
            </a:xfrm>
            <a:prstGeom prst="line">
              <a:avLst/>
            </a:prstGeom>
            <a:ln>
              <a:solidFill>
                <a:srgbClr val="14599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49F2CFAD-0DA4-4F47-961C-A83817CF09F7}"/>
                </a:ext>
              </a:extLst>
            </p:cNvPr>
            <p:cNvCxnSpPr>
              <a:cxnSpLocks/>
            </p:cNvCxnSpPr>
            <p:nvPr/>
          </p:nvCxnSpPr>
          <p:spPr>
            <a:xfrm>
              <a:off x="4910015" y="3732243"/>
              <a:ext cx="0" cy="1670181"/>
            </a:xfrm>
            <a:prstGeom prst="line">
              <a:avLst/>
            </a:prstGeom>
            <a:ln>
              <a:solidFill>
                <a:srgbClr val="14599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B01BA719-8039-449D-8F54-1BDEB7E28147}"/>
                </a:ext>
              </a:extLst>
            </p:cNvPr>
            <p:cNvCxnSpPr>
              <a:cxnSpLocks/>
            </p:cNvCxnSpPr>
            <p:nvPr/>
          </p:nvCxnSpPr>
          <p:spPr>
            <a:xfrm>
              <a:off x="7163385" y="3732243"/>
              <a:ext cx="0" cy="1670181"/>
            </a:xfrm>
            <a:prstGeom prst="line">
              <a:avLst/>
            </a:prstGeom>
            <a:ln>
              <a:solidFill>
                <a:srgbClr val="14599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41093C9-9BF7-4469-85C5-F069F8670DB9}"/>
                </a:ext>
              </a:extLst>
            </p:cNvPr>
            <p:cNvCxnSpPr>
              <a:cxnSpLocks/>
            </p:cNvCxnSpPr>
            <p:nvPr/>
          </p:nvCxnSpPr>
          <p:spPr>
            <a:xfrm>
              <a:off x="9416755" y="3732243"/>
              <a:ext cx="0" cy="1670181"/>
            </a:xfrm>
            <a:prstGeom prst="line">
              <a:avLst/>
            </a:prstGeom>
            <a:ln>
              <a:solidFill>
                <a:srgbClr val="145991"/>
              </a:solidFill>
            </a:ln>
          </p:spPr>
          <p:style>
            <a:lnRef idx="1">
              <a:schemeClr val="accent1"/>
            </a:lnRef>
            <a:fillRef idx="0">
              <a:schemeClr val="accent1"/>
            </a:fillRef>
            <a:effectRef idx="0">
              <a:schemeClr val="accent1"/>
            </a:effectRef>
            <a:fontRef idx="minor">
              <a:schemeClr val="tx1"/>
            </a:fontRef>
          </p:style>
        </p:cxnSp>
      </p:grpSp>
      <p:sp>
        <p:nvSpPr>
          <p:cNvPr id="5" name="Text Placeholder 4">
            <a:extLst>
              <a:ext uri="{FF2B5EF4-FFF2-40B4-BE49-F238E27FC236}">
                <a16:creationId xmlns:a16="http://schemas.microsoft.com/office/drawing/2014/main" id="{21EEECC2-492D-4864-B8ED-DE606FD2B2F4}"/>
              </a:ext>
            </a:extLst>
          </p:cNvPr>
          <p:cNvSpPr>
            <a:spLocks noGrp="1"/>
          </p:cNvSpPr>
          <p:nvPr>
            <p:ph type="body" sz="quarter" idx="13" hasCustomPrompt="1"/>
          </p:nvPr>
        </p:nvSpPr>
        <p:spPr>
          <a:xfrm>
            <a:off x="2214243" y="1027318"/>
            <a:ext cx="6174107" cy="436563"/>
          </a:xfrm>
        </p:spPr>
        <p:txBody>
          <a:bodyPr>
            <a:noAutofit/>
          </a:bodyPr>
          <a:lstStyle>
            <a:lvl1pPr marL="0" indent="0">
              <a:buNone/>
              <a:defRPr sz="2400">
                <a:solidFill>
                  <a:srgbClr val="145991"/>
                </a:solidFill>
              </a:defRPr>
            </a:lvl1pPr>
            <a:lvl2pPr marL="324000" indent="0">
              <a:buNone/>
              <a:defRPr/>
            </a:lvl2pPr>
          </a:lstStyle>
          <a:p>
            <a:pPr lvl="0"/>
            <a:r>
              <a:rPr lang="en-US" dirty="0"/>
              <a:t>&lt;</a:t>
            </a:r>
            <a:r>
              <a:rPr lang="sr-Cyrl-RS" dirty="0"/>
              <a:t>име и презиме</a:t>
            </a:r>
            <a:r>
              <a:rPr lang="en-US" dirty="0"/>
              <a:t>&gt;</a:t>
            </a:r>
          </a:p>
        </p:txBody>
      </p:sp>
      <p:sp>
        <p:nvSpPr>
          <p:cNvPr id="7" name="Picture Placeholder 6">
            <a:extLst>
              <a:ext uri="{FF2B5EF4-FFF2-40B4-BE49-F238E27FC236}">
                <a16:creationId xmlns:a16="http://schemas.microsoft.com/office/drawing/2014/main" id="{48233F79-3E94-42A0-B8FC-93D73C818E4E}"/>
              </a:ext>
            </a:extLst>
          </p:cNvPr>
          <p:cNvSpPr>
            <a:spLocks noGrp="1"/>
          </p:cNvSpPr>
          <p:nvPr>
            <p:ph type="pic" sz="quarter" idx="14"/>
          </p:nvPr>
        </p:nvSpPr>
        <p:spPr>
          <a:xfrm>
            <a:off x="9685338" y="1797050"/>
            <a:ext cx="1716087" cy="1717675"/>
          </a:xfrm>
        </p:spPr>
        <p:txBody>
          <a:bodyPr/>
          <a:lstStyle>
            <a:lvl1pPr marL="0" indent="0" algn="ctr">
              <a:buFontTx/>
              <a:buNone/>
              <a:defRPr>
                <a:solidFill>
                  <a:srgbClr val="145991"/>
                </a:solidFill>
              </a:defRPr>
            </a:lvl1pPr>
          </a:lstStyle>
          <a:p>
            <a:endParaRPr lang="en-US" dirty="0"/>
          </a:p>
        </p:txBody>
      </p:sp>
      <p:sp>
        <p:nvSpPr>
          <p:cNvPr id="31" name="Text Placeholder 30">
            <a:extLst>
              <a:ext uri="{FF2B5EF4-FFF2-40B4-BE49-F238E27FC236}">
                <a16:creationId xmlns:a16="http://schemas.microsoft.com/office/drawing/2014/main" id="{16EC86CE-D28A-4D4B-B1DF-E58FB4163A36}"/>
              </a:ext>
            </a:extLst>
          </p:cNvPr>
          <p:cNvSpPr>
            <a:spLocks noGrp="1"/>
          </p:cNvSpPr>
          <p:nvPr>
            <p:ph type="body" sz="quarter" idx="15" hasCustomPrompt="1"/>
          </p:nvPr>
        </p:nvSpPr>
        <p:spPr>
          <a:xfrm>
            <a:off x="699797" y="4413250"/>
            <a:ext cx="2021844" cy="989174"/>
          </a:xfrm>
        </p:spPr>
        <p:txBody>
          <a:bodyPr anchor="t">
            <a:normAutofit/>
          </a:bodyPr>
          <a:lstStyle>
            <a:lvl1pPr marL="0" indent="0" algn="ctr">
              <a:buFontTx/>
              <a:buNone/>
              <a:defRPr sz="1400">
                <a:solidFill>
                  <a:srgbClr val="145991"/>
                </a:solidFill>
              </a:defRPr>
            </a:lvl1pPr>
          </a:lstStyle>
          <a:p>
            <a:pPr lvl="0"/>
            <a:r>
              <a:rPr lang="en-US" dirty="0"/>
              <a:t>&lt;</a:t>
            </a:r>
            <a:r>
              <a:rPr lang="sr-Cyrl-RS" dirty="0"/>
              <a:t>институција</a:t>
            </a:r>
            <a:r>
              <a:rPr lang="en-US" dirty="0"/>
              <a:t>&gt;</a:t>
            </a:r>
          </a:p>
        </p:txBody>
      </p:sp>
      <p:sp>
        <p:nvSpPr>
          <p:cNvPr id="32" name="Text Placeholder 30">
            <a:extLst>
              <a:ext uri="{FF2B5EF4-FFF2-40B4-BE49-F238E27FC236}">
                <a16:creationId xmlns:a16="http://schemas.microsoft.com/office/drawing/2014/main" id="{45497E0A-F3A1-4AA2-AB21-583D3E6ABDF6}"/>
              </a:ext>
            </a:extLst>
          </p:cNvPr>
          <p:cNvSpPr>
            <a:spLocks noGrp="1"/>
          </p:cNvSpPr>
          <p:nvPr>
            <p:ph type="body" sz="quarter" idx="16" hasCustomPrompt="1"/>
          </p:nvPr>
        </p:nvSpPr>
        <p:spPr>
          <a:xfrm>
            <a:off x="2871621" y="4413250"/>
            <a:ext cx="2021844" cy="989174"/>
          </a:xfrm>
        </p:spPr>
        <p:txBody>
          <a:bodyPr anchor="t">
            <a:normAutofit/>
          </a:bodyPr>
          <a:lstStyle>
            <a:lvl1pPr marL="0" indent="0" algn="ctr">
              <a:buFontTx/>
              <a:buNone/>
              <a:defRPr sz="1400">
                <a:solidFill>
                  <a:srgbClr val="145991"/>
                </a:solidFill>
              </a:defRPr>
            </a:lvl1pPr>
          </a:lstStyle>
          <a:p>
            <a:pPr lvl="0"/>
            <a:r>
              <a:rPr lang="en-US" dirty="0"/>
              <a:t>&lt;</a:t>
            </a:r>
            <a:r>
              <a:rPr lang="sr-Cyrl-RS" dirty="0"/>
              <a:t>институција</a:t>
            </a:r>
            <a:r>
              <a:rPr lang="en-US" dirty="0"/>
              <a:t>&gt;</a:t>
            </a:r>
          </a:p>
        </p:txBody>
      </p:sp>
      <p:sp>
        <p:nvSpPr>
          <p:cNvPr id="33" name="Text Placeholder 30">
            <a:extLst>
              <a:ext uri="{FF2B5EF4-FFF2-40B4-BE49-F238E27FC236}">
                <a16:creationId xmlns:a16="http://schemas.microsoft.com/office/drawing/2014/main" id="{314AF5B9-30C6-4D53-ACAB-ED56A9F808AD}"/>
              </a:ext>
            </a:extLst>
          </p:cNvPr>
          <p:cNvSpPr>
            <a:spLocks noGrp="1"/>
          </p:cNvSpPr>
          <p:nvPr>
            <p:ph type="body" sz="quarter" idx="17" hasCustomPrompt="1"/>
          </p:nvPr>
        </p:nvSpPr>
        <p:spPr>
          <a:xfrm>
            <a:off x="5057030" y="4413250"/>
            <a:ext cx="2021844" cy="989174"/>
          </a:xfrm>
        </p:spPr>
        <p:txBody>
          <a:bodyPr anchor="t">
            <a:normAutofit/>
          </a:bodyPr>
          <a:lstStyle>
            <a:lvl1pPr marL="0" indent="0" algn="ctr">
              <a:buFontTx/>
              <a:buNone/>
              <a:defRPr sz="1400">
                <a:solidFill>
                  <a:srgbClr val="145991"/>
                </a:solidFill>
              </a:defRPr>
            </a:lvl1pPr>
          </a:lstStyle>
          <a:p>
            <a:pPr lvl="0"/>
            <a:r>
              <a:rPr lang="en-US" dirty="0"/>
              <a:t>&lt;</a:t>
            </a:r>
            <a:r>
              <a:rPr lang="sr-Cyrl-RS" dirty="0"/>
              <a:t>институција</a:t>
            </a:r>
            <a:r>
              <a:rPr lang="en-US" dirty="0"/>
              <a:t>&gt;</a:t>
            </a:r>
          </a:p>
        </p:txBody>
      </p:sp>
      <p:sp>
        <p:nvSpPr>
          <p:cNvPr id="34" name="Text Placeholder 30">
            <a:extLst>
              <a:ext uri="{FF2B5EF4-FFF2-40B4-BE49-F238E27FC236}">
                <a16:creationId xmlns:a16="http://schemas.microsoft.com/office/drawing/2014/main" id="{64C50462-1722-4864-BED5-C99824A5E570}"/>
              </a:ext>
            </a:extLst>
          </p:cNvPr>
          <p:cNvSpPr>
            <a:spLocks noGrp="1"/>
          </p:cNvSpPr>
          <p:nvPr>
            <p:ph type="body" sz="quarter" idx="18" hasCustomPrompt="1"/>
          </p:nvPr>
        </p:nvSpPr>
        <p:spPr>
          <a:xfrm>
            <a:off x="7235689" y="4408750"/>
            <a:ext cx="2021844" cy="989174"/>
          </a:xfrm>
        </p:spPr>
        <p:txBody>
          <a:bodyPr anchor="t">
            <a:normAutofit/>
          </a:bodyPr>
          <a:lstStyle>
            <a:lvl1pPr marL="0" indent="0" algn="ctr">
              <a:buFontTx/>
              <a:buNone/>
              <a:defRPr sz="1400">
                <a:solidFill>
                  <a:srgbClr val="145991"/>
                </a:solidFill>
              </a:defRPr>
            </a:lvl1pPr>
          </a:lstStyle>
          <a:p>
            <a:pPr lvl="0"/>
            <a:r>
              <a:rPr lang="en-US" dirty="0"/>
              <a:t>&lt;</a:t>
            </a:r>
            <a:r>
              <a:rPr lang="sr-Cyrl-RS" dirty="0"/>
              <a:t>лабораторија</a:t>
            </a:r>
            <a:r>
              <a:rPr lang="en-US" dirty="0"/>
              <a:t>&gt;</a:t>
            </a:r>
          </a:p>
        </p:txBody>
      </p:sp>
      <p:sp>
        <p:nvSpPr>
          <p:cNvPr id="36" name="Text Placeholder 35">
            <a:extLst>
              <a:ext uri="{FF2B5EF4-FFF2-40B4-BE49-F238E27FC236}">
                <a16:creationId xmlns:a16="http://schemas.microsoft.com/office/drawing/2014/main" id="{6F100EC3-AA6C-497D-8A24-804602394597}"/>
              </a:ext>
            </a:extLst>
          </p:cNvPr>
          <p:cNvSpPr>
            <a:spLocks noGrp="1"/>
          </p:cNvSpPr>
          <p:nvPr>
            <p:ph type="body" sz="quarter" idx="19" hasCustomPrompt="1"/>
          </p:nvPr>
        </p:nvSpPr>
        <p:spPr>
          <a:xfrm>
            <a:off x="617538" y="5602288"/>
            <a:ext cx="2179637" cy="573087"/>
          </a:xfrm>
        </p:spPr>
        <p:txBody>
          <a:bodyPr>
            <a:normAutofit/>
          </a:bodyPr>
          <a:lstStyle>
            <a:lvl1pPr marL="0" indent="0" algn="ctr">
              <a:buFontTx/>
              <a:buNone/>
              <a:defRPr sz="1800">
                <a:solidFill>
                  <a:schemeClr val="bg1"/>
                </a:solidFill>
              </a:defRPr>
            </a:lvl1pPr>
          </a:lstStyle>
          <a:p>
            <a:pPr lvl="0"/>
            <a:r>
              <a:rPr lang="sr-Cyrl-RS" dirty="0"/>
              <a:t>20ХХ-20ХХ</a:t>
            </a:r>
            <a:endParaRPr lang="en-US" dirty="0"/>
          </a:p>
        </p:txBody>
      </p:sp>
      <p:sp>
        <p:nvSpPr>
          <p:cNvPr id="38" name="Text Placeholder 35">
            <a:extLst>
              <a:ext uri="{FF2B5EF4-FFF2-40B4-BE49-F238E27FC236}">
                <a16:creationId xmlns:a16="http://schemas.microsoft.com/office/drawing/2014/main" id="{633FD0D7-52F9-4458-9684-626FB9D9377B}"/>
              </a:ext>
            </a:extLst>
          </p:cNvPr>
          <p:cNvSpPr>
            <a:spLocks noGrp="1"/>
          </p:cNvSpPr>
          <p:nvPr>
            <p:ph type="body" sz="quarter" idx="20" hasCustomPrompt="1"/>
          </p:nvPr>
        </p:nvSpPr>
        <p:spPr>
          <a:xfrm>
            <a:off x="2792724" y="5600408"/>
            <a:ext cx="2179637" cy="573087"/>
          </a:xfrm>
        </p:spPr>
        <p:txBody>
          <a:bodyPr>
            <a:normAutofit/>
          </a:bodyPr>
          <a:lstStyle>
            <a:lvl1pPr marL="0" indent="0" algn="ctr">
              <a:buFontTx/>
              <a:buNone/>
              <a:defRPr sz="1800">
                <a:solidFill>
                  <a:schemeClr val="bg1"/>
                </a:solidFill>
              </a:defRPr>
            </a:lvl1pPr>
          </a:lstStyle>
          <a:p>
            <a:pPr lvl="0"/>
            <a:r>
              <a:rPr lang="sr-Cyrl-RS" dirty="0"/>
              <a:t>20ХХ-20ХХ</a:t>
            </a:r>
            <a:endParaRPr lang="en-US" dirty="0"/>
          </a:p>
        </p:txBody>
      </p:sp>
      <p:sp>
        <p:nvSpPr>
          <p:cNvPr id="39" name="Text Placeholder 35">
            <a:extLst>
              <a:ext uri="{FF2B5EF4-FFF2-40B4-BE49-F238E27FC236}">
                <a16:creationId xmlns:a16="http://schemas.microsoft.com/office/drawing/2014/main" id="{E5C87C97-5E95-49E9-99F4-B0ECA56AA945}"/>
              </a:ext>
            </a:extLst>
          </p:cNvPr>
          <p:cNvSpPr>
            <a:spLocks noGrp="1"/>
          </p:cNvSpPr>
          <p:nvPr>
            <p:ph type="body" sz="quarter" idx="21" hasCustomPrompt="1"/>
          </p:nvPr>
        </p:nvSpPr>
        <p:spPr>
          <a:xfrm>
            <a:off x="4967560" y="5600408"/>
            <a:ext cx="2179637" cy="573087"/>
          </a:xfrm>
        </p:spPr>
        <p:txBody>
          <a:bodyPr>
            <a:normAutofit/>
          </a:bodyPr>
          <a:lstStyle>
            <a:lvl1pPr marL="0" indent="0" algn="ctr">
              <a:buFontTx/>
              <a:buNone/>
              <a:defRPr sz="1800">
                <a:solidFill>
                  <a:schemeClr val="bg1"/>
                </a:solidFill>
              </a:defRPr>
            </a:lvl1pPr>
          </a:lstStyle>
          <a:p>
            <a:pPr lvl="0"/>
            <a:r>
              <a:rPr lang="sr-Cyrl-RS" dirty="0"/>
              <a:t>20ХХ-20ХХ</a:t>
            </a:r>
            <a:endParaRPr lang="en-US" dirty="0"/>
          </a:p>
        </p:txBody>
      </p:sp>
      <p:sp>
        <p:nvSpPr>
          <p:cNvPr id="40" name="Text Placeholder 35">
            <a:extLst>
              <a:ext uri="{FF2B5EF4-FFF2-40B4-BE49-F238E27FC236}">
                <a16:creationId xmlns:a16="http://schemas.microsoft.com/office/drawing/2014/main" id="{3B9949A4-3035-4555-B9DC-814CF9160A91}"/>
              </a:ext>
            </a:extLst>
          </p:cNvPr>
          <p:cNvSpPr>
            <a:spLocks noGrp="1"/>
          </p:cNvSpPr>
          <p:nvPr>
            <p:ph type="body" sz="quarter" idx="22" hasCustomPrompt="1"/>
          </p:nvPr>
        </p:nvSpPr>
        <p:spPr>
          <a:xfrm>
            <a:off x="7137945" y="5602288"/>
            <a:ext cx="2179637" cy="573087"/>
          </a:xfrm>
        </p:spPr>
        <p:txBody>
          <a:bodyPr>
            <a:normAutofit/>
          </a:bodyPr>
          <a:lstStyle>
            <a:lvl1pPr marL="0" indent="0" algn="ctr">
              <a:buFontTx/>
              <a:buNone/>
              <a:defRPr sz="1800">
                <a:solidFill>
                  <a:schemeClr val="bg1"/>
                </a:solidFill>
              </a:defRPr>
            </a:lvl1pPr>
          </a:lstStyle>
          <a:p>
            <a:pPr lvl="0"/>
            <a:r>
              <a:rPr lang="sr-Cyrl-RS" dirty="0"/>
              <a:t>20ХХ</a:t>
            </a:r>
            <a:endParaRPr lang="en-US" dirty="0"/>
          </a:p>
        </p:txBody>
      </p:sp>
      <p:sp>
        <p:nvSpPr>
          <p:cNvPr id="41" name="Text Placeholder 35">
            <a:extLst>
              <a:ext uri="{FF2B5EF4-FFF2-40B4-BE49-F238E27FC236}">
                <a16:creationId xmlns:a16="http://schemas.microsoft.com/office/drawing/2014/main" id="{EE41092A-6A8C-44D0-B0FC-7FA186476123}"/>
              </a:ext>
            </a:extLst>
          </p:cNvPr>
          <p:cNvSpPr>
            <a:spLocks noGrp="1"/>
          </p:cNvSpPr>
          <p:nvPr>
            <p:ph type="body" sz="quarter" idx="23" hasCustomPrompt="1"/>
          </p:nvPr>
        </p:nvSpPr>
        <p:spPr>
          <a:xfrm>
            <a:off x="9314975" y="5602288"/>
            <a:ext cx="2179637" cy="573087"/>
          </a:xfrm>
        </p:spPr>
        <p:txBody>
          <a:bodyPr>
            <a:normAutofit/>
          </a:bodyPr>
          <a:lstStyle>
            <a:lvl1pPr marL="0" indent="0" algn="ctr">
              <a:buFontTx/>
              <a:buNone/>
              <a:defRPr sz="1800">
                <a:solidFill>
                  <a:schemeClr val="bg1"/>
                </a:solidFill>
              </a:defRPr>
            </a:lvl1pPr>
          </a:lstStyle>
          <a:p>
            <a:pPr lvl="0"/>
            <a:r>
              <a:rPr lang="sr-Cyrl-RS" dirty="0"/>
              <a:t>20ХХ</a:t>
            </a:r>
            <a:endParaRPr lang="en-US" dirty="0"/>
          </a:p>
        </p:txBody>
      </p:sp>
      <p:sp>
        <p:nvSpPr>
          <p:cNvPr id="42" name="TextBox 41">
            <a:extLst>
              <a:ext uri="{FF2B5EF4-FFF2-40B4-BE49-F238E27FC236}">
                <a16:creationId xmlns:a16="http://schemas.microsoft.com/office/drawing/2014/main" id="{4D1C90B7-A24F-4DFB-8D74-8D2EBF0E9162}"/>
              </a:ext>
            </a:extLst>
          </p:cNvPr>
          <p:cNvSpPr txBox="1"/>
          <p:nvPr userDrawn="1"/>
        </p:nvSpPr>
        <p:spPr>
          <a:xfrm>
            <a:off x="551789" y="2734590"/>
            <a:ext cx="3143133" cy="369332"/>
          </a:xfrm>
          <a:prstGeom prst="rect">
            <a:avLst/>
          </a:prstGeom>
          <a:noFill/>
        </p:spPr>
        <p:txBody>
          <a:bodyPr wrap="square" rtlCol="0">
            <a:spAutoFit/>
          </a:bodyPr>
          <a:lstStyle/>
          <a:p>
            <a:r>
              <a:rPr lang="sr-Cyrl-RS" dirty="0">
                <a:solidFill>
                  <a:schemeClr val="tx1">
                    <a:lumMod val="65000"/>
                    <a:lumOff val="35000"/>
                  </a:schemeClr>
                </a:solidFill>
                <a:latin typeface="Verdana" panose="020B0604030504040204" pitchFamily="34" charset="0"/>
                <a:ea typeface="Verdana" panose="020B0604030504040204" pitchFamily="34" charset="0"/>
              </a:rPr>
              <a:t>Место и година рођења </a:t>
            </a:r>
            <a:endParaRPr lang="en-US" dirty="0">
              <a:solidFill>
                <a:schemeClr val="tx1">
                  <a:lumMod val="65000"/>
                  <a:lumOff val="35000"/>
                </a:schemeClr>
              </a:solidFill>
              <a:latin typeface="Verdana" panose="020B0604030504040204" pitchFamily="34" charset="0"/>
              <a:ea typeface="Verdana" panose="020B0604030504040204" pitchFamily="34" charset="0"/>
            </a:endParaRPr>
          </a:p>
        </p:txBody>
      </p:sp>
      <p:sp>
        <p:nvSpPr>
          <p:cNvPr id="44" name="Text Placeholder 43">
            <a:extLst>
              <a:ext uri="{FF2B5EF4-FFF2-40B4-BE49-F238E27FC236}">
                <a16:creationId xmlns:a16="http://schemas.microsoft.com/office/drawing/2014/main" id="{277E8C1F-BAAE-4387-AF75-65FE1CF31C42}"/>
              </a:ext>
            </a:extLst>
          </p:cNvPr>
          <p:cNvSpPr>
            <a:spLocks noGrp="1"/>
          </p:cNvSpPr>
          <p:nvPr>
            <p:ph type="body" sz="quarter" idx="24" hasCustomPrompt="1"/>
          </p:nvPr>
        </p:nvSpPr>
        <p:spPr>
          <a:xfrm>
            <a:off x="3695700" y="2735263"/>
            <a:ext cx="4801378" cy="366712"/>
          </a:xfrm>
        </p:spPr>
        <p:txBody>
          <a:bodyPr/>
          <a:lstStyle>
            <a:lvl1pPr marL="0" indent="0">
              <a:buFontTx/>
              <a:buNone/>
              <a:defRPr>
                <a:solidFill>
                  <a:srgbClr val="145991"/>
                </a:solidFill>
              </a:defRPr>
            </a:lvl1pPr>
          </a:lstStyle>
          <a:p>
            <a:pPr lvl="0"/>
            <a:r>
              <a:rPr lang="en-US" dirty="0"/>
              <a:t>&lt;</a:t>
            </a:r>
            <a:r>
              <a:rPr lang="sr-Cyrl-RS" dirty="0"/>
              <a:t>место</a:t>
            </a:r>
            <a:r>
              <a:rPr lang="en-US" dirty="0"/>
              <a:t>&gt;</a:t>
            </a:r>
            <a:r>
              <a:rPr lang="sr-Cyrl-RS" dirty="0"/>
              <a:t>, </a:t>
            </a:r>
            <a:r>
              <a:rPr lang="en-US" dirty="0"/>
              <a:t>&lt;</a:t>
            </a:r>
            <a:r>
              <a:rPr lang="sr-Cyrl-RS" dirty="0"/>
              <a:t>година</a:t>
            </a:r>
            <a:r>
              <a:rPr lang="en-US" dirty="0"/>
              <a:t>&gt;</a:t>
            </a:r>
          </a:p>
        </p:txBody>
      </p:sp>
    </p:spTree>
    <p:extLst>
      <p:ext uri="{BB962C8B-B14F-4D97-AF65-F5344CB8AC3E}">
        <p14:creationId xmlns:p14="http://schemas.microsoft.com/office/powerpoint/2010/main" val="669906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Најистакнутије научно достигнуће">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1192" y="492606"/>
            <a:ext cx="11029616" cy="526569"/>
          </a:xfrm>
        </p:spPr>
        <p:txBody>
          <a:bodyPr>
            <a:normAutofit/>
          </a:bodyPr>
          <a:lstStyle>
            <a:lvl1pPr>
              <a:defRPr sz="2600" b="1">
                <a:latin typeface="Verdana" panose="020B0604030504040204" pitchFamily="34" charset="0"/>
                <a:ea typeface="Verdana" panose="020B0604030504040204" pitchFamily="34" charset="0"/>
              </a:defRPr>
            </a:lvl1pPr>
          </a:lstStyle>
          <a:p>
            <a:r>
              <a:rPr lang="sr-Cyrl-RS" dirty="0"/>
              <a:t>(</a:t>
            </a:r>
            <a:r>
              <a:rPr lang="sr-Cyrl-RS" dirty="0" err="1"/>
              <a:t>ре</a:t>
            </a:r>
            <a:r>
              <a:rPr lang="sr-Cyrl-RS" dirty="0"/>
              <a:t>)избор у звање </a:t>
            </a:r>
            <a:r>
              <a:rPr lang="en-US" dirty="0"/>
              <a:t>&lt;</a:t>
            </a:r>
            <a:r>
              <a:rPr lang="sr-Cyrl-RS" dirty="0"/>
              <a:t>звање</a:t>
            </a:r>
            <a:r>
              <a:rPr lang="en-US" dirty="0"/>
              <a:t>&gt;</a:t>
            </a:r>
          </a:p>
        </p:txBody>
      </p:sp>
      <p:sp>
        <p:nvSpPr>
          <p:cNvPr id="3" name="Content Placeholder 2"/>
          <p:cNvSpPr>
            <a:spLocks noGrp="1"/>
          </p:cNvSpPr>
          <p:nvPr>
            <p:ph idx="1" hasCustomPrompt="1"/>
          </p:nvPr>
        </p:nvSpPr>
        <p:spPr>
          <a:xfrm>
            <a:off x="581192" y="2340864"/>
            <a:ext cx="11029615" cy="3634486"/>
          </a:xfrm>
        </p:spPr>
        <p:txBody>
          <a:bodyPr anchor="t"/>
          <a:lstStyle>
            <a:lvl1pPr marL="306000" indent="-306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1pPr>
            <a:lvl2pPr marL="630000" indent="-306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2pPr>
            <a:lvl3pPr marL="900000" indent="-270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3pPr>
            <a:lvl4pPr marL="1242000" indent="-234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4pPr>
            <a:lvl5pPr marL="1602000" indent="-234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5pPr>
          </a:lstStyle>
          <a:p>
            <a:pPr lvl="0"/>
            <a:r>
              <a:rPr lang="ru-RU" dirty="0"/>
              <a:t>Изабрати и укратко описати једно достигнуће које је кандидат остварио у периоду након претходног избора у звање. Дати кратак опис и прокоментарисати његов значај у односу на област истраживања. Представити на максимално два слајда уз коришћење слика/дијаграма, уколико је то могуће.</a:t>
            </a:r>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4" name="TextBox 3">
            <a:extLst>
              <a:ext uri="{FF2B5EF4-FFF2-40B4-BE49-F238E27FC236}">
                <a16:creationId xmlns:a16="http://schemas.microsoft.com/office/drawing/2014/main" id="{E7456E25-33D3-42F7-9AFC-30AFE47DC50B}"/>
              </a:ext>
            </a:extLst>
          </p:cNvPr>
          <p:cNvSpPr txBox="1"/>
          <p:nvPr userDrawn="1"/>
        </p:nvSpPr>
        <p:spPr>
          <a:xfrm>
            <a:off x="581192" y="1019175"/>
            <a:ext cx="11029615" cy="461665"/>
          </a:xfrm>
          <a:prstGeom prst="rect">
            <a:avLst/>
          </a:prstGeom>
          <a:noFill/>
        </p:spPr>
        <p:txBody>
          <a:bodyPr wrap="square" rtlCol="0">
            <a:spAutoFit/>
          </a:bodyPr>
          <a:lstStyle/>
          <a:p>
            <a:r>
              <a:rPr lang="sr-Cyrl-RS" sz="2400" dirty="0">
                <a:solidFill>
                  <a:schemeClr val="tx1">
                    <a:lumMod val="75000"/>
                    <a:lumOff val="25000"/>
                  </a:schemeClr>
                </a:solidFill>
                <a:latin typeface="Verdana" panose="020B0604030504040204" pitchFamily="34" charset="0"/>
                <a:ea typeface="Verdana" panose="020B0604030504040204" pitchFamily="34" charset="0"/>
              </a:rPr>
              <a:t>Кандидат</a:t>
            </a:r>
            <a:endParaRPr lang="en-US" sz="2400" dirty="0">
              <a:solidFill>
                <a:schemeClr val="tx1">
                  <a:lumMod val="75000"/>
                  <a:lumOff val="25000"/>
                </a:schemeClr>
              </a:solidFill>
              <a:latin typeface="Verdana" panose="020B0604030504040204" pitchFamily="34" charset="0"/>
              <a:ea typeface="Verdana" panose="020B0604030504040204" pitchFamily="34" charset="0"/>
            </a:endParaRPr>
          </a:p>
        </p:txBody>
      </p:sp>
      <p:pic>
        <p:nvPicPr>
          <p:cNvPr id="11" name="Picture 2">
            <a:extLst>
              <a:ext uri="{FF2B5EF4-FFF2-40B4-BE49-F238E27FC236}">
                <a16:creationId xmlns:a16="http://schemas.microsoft.com/office/drawing/2014/main" id="{9EFAEF35-6745-4BC2-913D-5AC35998572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50170" y="165932"/>
            <a:ext cx="1365250" cy="11826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 name="Title 1">
            <a:extLst>
              <a:ext uri="{FF2B5EF4-FFF2-40B4-BE49-F238E27FC236}">
                <a16:creationId xmlns:a16="http://schemas.microsoft.com/office/drawing/2014/main" id="{9EDB4143-BC99-479C-B616-B4FF1F970941}"/>
              </a:ext>
            </a:extLst>
          </p:cNvPr>
          <p:cNvSpPr txBox="1">
            <a:spLocks/>
          </p:cNvSpPr>
          <p:nvPr userDrawn="1"/>
        </p:nvSpPr>
        <p:spPr>
          <a:xfrm>
            <a:off x="581192" y="1797184"/>
            <a:ext cx="11029616" cy="526569"/>
          </a:xfrm>
          <a:prstGeom prst="rect">
            <a:avLst/>
          </a:prstGeom>
        </p:spPr>
        <p:txBody>
          <a:bodyPr vert="horz" lIns="91440" tIns="45720" rIns="91440" bIns="45720" rtlCol="0" anchor="b">
            <a:normAutofit/>
          </a:bodyPr>
          <a:lstStyle>
            <a:lvl1pPr algn="l" defTabSz="457200" rtl="0" eaLnBrk="1" latinLnBrk="0" hangingPunct="1">
              <a:lnSpc>
                <a:spcPct val="100000"/>
              </a:lnSpc>
              <a:spcBef>
                <a:spcPct val="0"/>
              </a:spcBef>
              <a:buNone/>
              <a:defRPr sz="2600" b="1" kern="1200" cap="all">
                <a:solidFill>
                  <a:schemeClr val="tx1">
                    <a:lumMod val="75000"/>
                    <a:lumOff val="2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Cyrl-RS" sz="2400" b="0" spc="0" baseline="0" dirty="0">
                <a:solidFill>
                  <a:schemeClr val="tx1">
                    <a:lumMod val="65000"/>
                    <a:lumOff val="35000"/>
                  </a:schemeClr>
                </a:solidFill>
                <a:latin typeface="Verdana" panose="020B0604030504040204" pitchFamily="34" charset="0"/>
                <a:ea typeface="Verdana" panose="020B0604030504040204" pitchFamily="34" charset="0"/>
              </a:rPr>
              <a:t>Најистакнутије научно достигнуће</a:t>
            </a:r>
            <a:endParaRPr lang="en-US" sz="2400" b="0" spc="0" baseline="0" dirty="0"/>
          </a:p>
        </p:txBody>
      </p:sp>
      <p:sp>
        <p:nvSpPr>
          <p:cNvPr id="12" name="Text Placeholder 4">
            <a:extLst>
              <a:ext uri="{FF2B5EF4-FFF2-40B4-BE49-F238E27FC236}">
                <a16:creationId xmlns:a16="http://schemas.microsoft.com/office/drawing/2014/main" id="{E768E53E-5274-4DFB-9AE9-A5E6FBC709EE}"/>
              </a:ext>
            </a:extLst>
          </p:cNvPr>
          <p:cNvSpPr>
            <a:spLocks noGrp="1"/>
          </p:cNvSpPr>
          <p:nvPr>
            <p:ph type="body" sz="quarter" idx="13" hasCustomPrompt="1"/>
          </p:nvPr>
        </p:nvSpPr>
        <p:spPr>
          <a:xfrm>
            <a:off x="2214243" y="1027318"/>
            <a:ext cx="6174107" cy="436563"/>
          </a:xfrm>
        </p:spPr>
        <p:txBody>
          <a:bodyPr>
            <a:noAutofit/>
          </a:bodyPr>
          <a:lstStyle>
            <a:lvl1pPr marL="0" indent="0">
              <a:buNone/>
              <a:defRPr sz="2400">
                <a:solidFill>
                  <a:srgbClr val="145991"/>
                </a:solidFill>
              </a:defRPr>
            </a:lvl1pPr>
            <a:lvl2pPr marL="324000" indent="0">
              <a:buNone/>
              <a:defRPr/>
            </a:lvl2pPr>
          </a:lstStyle>
          <a:p>
            <a:pPr lvl="0"/>
            <a:r>
              <a:rPr lang="en-US" dirty="0"/>
              <a:t>&lt;</a:t>
            </a:r>
            <a:r>
              <a:rPr lang="sr-Cyrl-RS" dirty="0"/>
              <a:t>име и презиме</a:t>
            </a:r>
            <a:r>
              <a:rPr lang="en-US" dirty="0"/>
              <a:t>&gt;</a:t>
            </a:r>
          </a:p>
        </p:txBody>
      </p:sp>
    </p:spTree>
    <p:extLst>
      <p:ext uri="{BB962C8B-B14F-4D97-AF65-F5344CB8AC3E}">
        <p14:creationId xmlns:p14="http://schemas.microsoft.com/office/powerpoint/2010/main" val="3765113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Квантитативни резултати">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1192" y="492606"/>
            <a:ext cx="11029616" cy="526569"/>
          </a:xfrm>
        </p:spPr>
        <p:txBody>
          <a:bodyPr>
            <a:normAutofit/>
          </a:bodyPr>
          <a:lstStyle>
            <a:lvl1pPr>
              <a:defRPr sz="2600" b="1">
                <a:latin typeface="Verdana" panose="020B0604030504040204" pitchFamily="34" charset="0"/>
                <a:ea typeface="Verdana" panose="020B0604030504040204" pitchFamily="34" charset="0"/>
              </a:defRPr>
            </a:lvl1pPr>
          </a:lstStyle>
          <a:p>
            <a:r>
              <a:rPr lang="sr-Cyrl-RS" dirty="0"/>
              <a:t>(</a:t>
            </a:r>
            <a:r>
              <a:rPr lang="sr-Cyrl-RS" dirty="0" err="1"/>
              <a:t>ре</a:t>
            </a:r>
            <a:r>
              <a:rPr lang="sr-Cyrl-RS" dirty="0"/>
              <a:t>)избор у звање </a:t>
            </a:r>
            <a:r>
              <a:rPr lang="en-US" dirty="0"/>
              <a:t>&lt;</a:t>
            </a:r>
            <a:r>
              <a:rPr lang="sr-Cyrl-RS" dirty="0"/>
              <a:t>звање</a:t>
            </a:r>
            <a:r>
              <a:rPr lang="en-US" dirty="0"/>
              <a:t>&gt;</a:t>
            </a:r>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4" name="TextBox 3">
            <a:extLst>
              <a:ext uri="{FF2B5EF4-FFF2-40B4-BE49-F238E27FC236}">
                <a16:creationId xmlns:a16="http://schemas.microsoft.com/office/drawing/2014/main" id="{E7456E25-33D3-42F7-9AFC-30AFE47DC50B}"/>
              </a:ext>
            </a:extLst>
          </p:cNvPr>
          <p:cNvSpPr txBox="1"/>
          <p:nvPr userDrawn="1"/>
        </p:nvSpPr>
        <p:spPr>
          <a:xfrm>
            <a:off x="581192" y="1019175"/>
            <a:ext cx="11029615" cy="461665"/>
          </a:xfrm>
          <a:prstGeom prst="rect">
            <a:avLst/>
          </a:prstGeom>
          <a:noFill/>
        </p:spPr>
        <p:txBody>
          <a:bodyPr wrap="square" rtlCol="0">
            <a:spAutoFit/>
          </a:bodyPr>
          <a:lstStyle/>
          <a:p>
            <a:r>
              <a:rPr lang="sr-Cyrl-RS" sz="2400" dirty="0">
                <a:solidFill>
                  <a:schemeClr val="tx1">
                    <a:lumMod val="75000"/>
                    <a:lumOff val="25000"/>
                  </a:schemeClr>
                </a:solidFill>
                <a:latin typeface="Verdana" panose="020B0604030504040204" pitchFamily="34" charset="0"/>
                <a:ea typeface="Verdana" panose="020B0604030504040204" pitchFamily="34" charset="0"/>
              </a:rPr>
              <a:t>Кандидат</a:t>
            </a:r>
            <a:endParaRPr lang="en-US" sz="2400" dirty="0">
              <a:solidFill>
                <a:schemeClr val="tx1">
                  <a:lumMod val="75000"/>
                  <a:lumOff val="25000"/>
                </a:schemeClr>
              </a:solidFill>
              <a:latin typeface="Verdana" panose="020B0604030504040204" pitchFamily="34" charset="0"/>
              <a:ea typeface="Verdana" panose="020B0604030504040204" pitchFamily="34" charset="0"/>
            </a:endParaRPr>
          </a:p>
        </p:txBody>
      </p:sp>
      <p:pic>
        <p:nvPicPr>
          <p:cNvPr id="11" name="Picture 2">
            <a:extLst>
              <a:ext uri="{FF2B5EF4-FFF2-40B4-BE49-F238E27FC236}">
                <a16:creationId xmlns:a16="http://schemas.microsoft.com/office/drawing/2014/main" id="{9EFAEF35-6745-4BC2-913D-5AC35998572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50170" y="165932"/>
            <a:ext cx="1365250" cy="11826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 name="Text Placeholder 4">
            <a:extLst>
              <a:ext uri="{FF2B5EF4-FFF2-40B4-BE49-F238E27FC236}">
                <a16:creationId xmlns:a16="http://schemas.microsoft.com/office/drawing/2014/main" id="{E768E53E-5274-4DFB-9AE9-A5E6FBC709EE}"/>
              </a:ext>
            </a:extLst>
          </p:cNvPr>
          <p:cNvSpPr>
            <a:spLocks noGrp="1"/>
          </p:cNvSpPr>
          <p:nvPr>
            <p:ph type="body" sz="quarter" idx="13" hasCustomPrompt="1"/>
          </p:nvPr>
        </p:nvSpPr>
        <p:spPr>
          <a:xfrm>
            <a:off x="2214243" y="1027318"/>
            <a:ext cx="6174107" cy="436563"/>
          </a:xfrm>
        </p:spPr>
        <p:txBody>
          <a:bodyPr>
            <a:noAutofit/>
          </a:bodyPr>
          <a:lstStyle>
            <a:lvl1pPr marL="0" indent="0">
              <a:buNone/>
              <a:defRPr sz="2400">
                <a:solidFill>
                  <a:srgbClr val="145991"/>
                </a:solidFill>
              </a:defRPr>
            </a:lvl1pPr>
            <a:lvl2pPr marL="324000" indent="0">
              <a:buNone/>
              <a:defRPr/>
            </a:lvl2pPr>
          </a:lstStyle>
          <a:p>
            <a:pPr lvl="0"/>
            <a:r>
              <a:rPr lang="en-US" dirty="0"/>
              <a:t>&lt;</a:t>
            </a:r>
            <a:r>
              <a:rPr lang="sr-Cyrl-RS" dirty="0"/>
              <a:t>име и презиме</a:t>
            </a:r>
            <a:r>
              <a:rPr lang="en-US" dirty="0"/>
              <a:t>&gt;</a:t>
            </a:r>
          </a:p>
        </p:txBody>
      </p:sp>
      <p:sp>
        <p:nvSpPr>
          <p:cNvPr id="9" name="Title 1">
            <a:extLst>
              <a:ext uri="{FF2B5EF4-FFF2-40B4-BE49-F238E27FC236}">
                <a16:creationId xmlns:a16="http://schemas.microsoft.com/office/drawing/2014/main" id="{DC15A62A-52D3-434B-9B51-58FCC31043E8}"/>
              </a:ext>
            </a:extLst>
          </p:cNvPr>
          <p:cNvSpPr txBox="1">
            <a:spLocks/>
          </p:cNvSpPr>
          <p:nvPr userDrawn="1"/>
        </p:nvSpPr>
        <p:spPr>
          <a:xfrm>
            <a:off x="581192" y="1797184"/>
            <a:ext cx="11029616" cy="526569"/>
          </a:xfrm>
          <a:prstGeom prst="rect">
            <a:avLst/>
          </a:prstGeom>
        </p:spPr>
        <p:txBody>
          <a:bodyPr vert="horz" lIns="91440" tIns="45720" rIns="91440" bIns="45720" rtlCol="0" anchor="b">
            <a:normAutofit/>
          </a:bodyPr>
          <a:lstStyle>
            <a:lvl1pPr algn="l" defTabSz="457200" rtl="0" eaLnBrk="1" latinLnBrk="0" hangingPunct="1">
              <a:lnSpc>
                <a:spcPct val="100000"/>
              </a:lnSpc>
              <a:spcBef>
                <a:spcPct val="0"/>
              </a:spcBef>
              <a:buNone/>
              <a:defRPr sz="2600" b="1" kern="1200" cap="all">
                <a:solidFill>
                  <a:schemeClr val="tx1">
                    <a:lumMod val="75000"/>
                    <a:lumOff val="2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Cyrl-RS" sz="2400" b="0" spc="0" baseline="0" dirty="0">
                <a:solidFill>
                  <a:schemeClr val="tx1">
                    <a:lumMod val="65000"/>
                    <a:lumOff val="35000"/>
                  </a:schemeClr>
                </a:solidFill>
                <a:latin typeface="Verdana" panose="020B0604030504040204" pitchFamily="34" charset="0"/>
                <a:ea typeface="Verdana" panose="020B0604030504040204" pitchFamily="34" charset="0"/>
              </a:rPr>
              <a:t>Квантитативни резултати кандидата</a:t>
            </a:r>
            <a:endParaRPr lang="en-US" sz="2400" b="0" spc="0" baseline="0" dirty="0"/>
          </a:p>
        </p:txBody>
      </p:sp>
    </p:spTree>
    <p:extLst>
      <p:ext uri="{BB962C8B-B14F-4D97-AF65-F5344CB8AC3E}">
        <p14:creationId xmlns:p14="http://schemas.microsoft.com/office/powerpoint/2010/main" val="3267916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Руковођења пројектима">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1192" y="492606"/>
            <a:ext cx="11029616" cy="526569"/>
          </a:xfrm>
        </p:spPr>
        <p:txBody>
          <a:bodyPr>
            <a:normAutofit/>
          </a:bodyPr>
          <a:lstStyle>
            <a:lvl1pPr>
              <a:defRPr sz="2600" b="1">
                <a:latin typeface="Verdana" panose="020B0604030504040204" pitchFamily="34" charset="0"/>
                <a:ea typeface="Verdana" panose="020B0604030504040204" pitchFamily="34" charset="0"/>
              </a:defRPr>
            </a:lvl1pPr>
          </a:lstStyle>
          <a:p>
            <a:r>
              <a:rPr lang="sr-Cyrl-RS" dirty="0"/>
              <a:t>(</a:t>
            </a:r>
            <a:r>
              <a:rPr lang="sr-Cyrl-RS" dirty="0" err="1"/>
              <a:t>ре</a:t>
            </a:r>
            <a:r>
              <a:rPr lang="sr-Cyrl-RS" dirty="0"/>
              <a:t>)избор у звање </a:t>
            </a:r>
            <a:r>
              <a:rPr lang="en-US" dirty="0"/>
              <a:t>&lt;</a:t>
            </a:r>
            <a:r>
              <a:rPr lang="sr-Cyrl-RS" dirty="0"/>
              <a:t>звање</a:t>
            </a:r>
            <a:r>
              <a:rPr lang="en-US" dirty="0"/>
              <a:t>&gt;</a:t>
            </a:r>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4" name="TextBox 3">
            <a:extLst>
              <a:ext uri="{FF2B5EF4-FFF2-40B4-BE49-F238E27FC236}">
                <a16:creationId xmlns:a16="http://schemas.microsoft.com/office/drawing/2014/main" id="{E7456E25-33D3-42F7-9AFC-30AFE47DC50B}"/>
              </a:ext>
            </a:extLst>
          </p:cNvPr>
          <p:cNvSpPr txBox="1"/>
          <p:nvPr userDrawn="1"/>
        </p:nvSpPr>
        <p:spPr>
          <a:xfrm>
            <a:off x="581192" y="1019175"/>
            <a:ext cx="11029615" cy="461665"/>
          </a:xfrm>
          <a:prstGeom prst="rect">
            <a:avLst/>
          </a:prstGeom>
          <a:noFill/>
        </p:spPr>
        <p:txBody>
          <a:bodyPr wrap="square" rtlCol="0">
            <a:spAutoFit/>
          </a:bodyPr>
          <a:lstStyle/>
          <a:p>
            <a:r>
              <a:rPr lang="sr-Cyrl-RS" sz="2400" dirty="0">
                <a:solidFill>
                  <a:schemeClr val="tx1">
                    <a:lumMod val="75000"/>
                    <a:lumOff val="25000"/>
                  </a:schemeClr>
                </a:solidFill>
                <a:latin typeface="Verdana" panose="020B0604030504040204" pitchFamily="34" charset="0"/>
                <a:ea typeface="Verdana" panose="020B0604030504040204" pitchFamily="34" charset="0"/>
              </a:rPr>
              <a:t>Кандидат</a:t>
            </a:r>
            <a:endParaRPr lang="en-US" sz="2400" dirty="0">
              <a:solidFill>
                <a:schemeClr val="tx1">
                  <a:lumMod val="75000"/>
                  <a:lumOff val="25000"/>
                </a:schemeClr>
              </a:solidFill>
              <a:latin typeface="Verdana" panose="020B0604030504040204" pitchFamily="34" charset="0"/>
              <a:ea typeface="Verdana" panose="020B0604030504040204" pitchFamily="34" charset="0"/>
            </a:endParaRPr>
          </a:p>
        </p:txBody>
      </p:sp>
      <p:pic>
        <p:nvPicPr>
          <p:cNvPr id="11" name="Picture 2">
            <a:extLst>
              <a:ext uri="{FF2B5EF4-FFF2-40B4-BE49-F238E27FC236}">
                <a16:creationId xmlns:a16="http://schemas.microsoft.com/office/drawing/2014/main" id="{9EFAEF35-6745-4BC2-913D-5AC35998572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50170" y="165932"/>
            <a:ext cx="1365250" cy="11826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 name="Text Placeholder 4">
            <a:extLst>
              <a:ext uri="{FF2B5EF4-FFF2-40B4-BE49-F238E27FC236}">
                <a16:creationId xmlns:a16="http://schemas.microsoft.com/office/drawing/2014/main" id="{E768E53E-5274-4DFB-9AE9-A5E6FBC709EE}"/>
              </a:ext>
            </a:extLst>
          </p:cNvPr>
          <p:cNvSpPr>
            <a:spLocks noGrp="1"/>
          </p:cNvSpPr>
          <p:nvPr>
            <p:ph type="body" sz="quarter" idx="13" hasCustomPrompt="1"/>
          </p:nvPr>
        </p:nvSpPr>
        <p:spPr>
          <a:xfrm>
            <a:off x="2214243" y="1027318"/>
            <a:ext cx="6174107" cy="436563"/>
          </a:xfrm>
        </p:spPr>
        <p:txBody>
          <a:bodyPr>
            <a:noAutofit/>
          </a:bodyPr>
          <a:lstStyle>
            <a:lvl1pPr marL="0" indent="0">
              <a:buNone/>
              <a:defRPr sz="2400">
                <a:solidFill>
                  <a:srgbClr val="145991"/>
                </a:solidFill>
              </a:defRPr>
            </a:lvl1pPr>
            <a:lvl2pPr marL="324000" indent="0">
              <a:buNone/>
              <a:defRPr/>
            </a:lvl2pPr>
          </a:lstStyle>
          <a:p>
            <a:pPr lvl="0"/>
            <a:r>
              <a:rPr lang="en-US" dirty="0"/>
              <a:t>&lt;</a:t>
            </a:r>
            <a:r>
              <a:rPr lang="sr-Cyrl-RS" dirty="0"/>
              <a:t>име и презиме</a:t>
            </a:r>
            <a:r>
              <a:rPr lang="en-US" dirty="0"/>
              <a:t>&gt;</a:t>
            </a:r>
          </a:p>
        </p:txBody>
      </p:sp>
      <p:sp>
        <p:nvSpPr>
          <p:cNvPr id="8" name="Title 1">
            <a:extLst>
              <a:ext uri="{FF2B5EF4-FFF2-40B4-BE49-F238E27FC236}">
                <a16:creationId xmlns:a16="http://schemas.microsoft.com/office/drawing/2014/main" id="{9EDB4143-BC99-479C-B616-B4FF1F970941}"/>
              </a:ext>
            </a:extLst>
          </p:cNvPr>
          <p:cNvSpPr txBox="1">
            <a:spLocks/>
          </p:cNvSpPr>
          <p:nvPr userDrawn="1"/>
        </p:nvSpPr>
        <p:spPr>
          <a:xfrm>
            <a:off x="581192" y="1542057"/>
            <a:ext cx="11029616" cy="461665"/>
          </a:xfrm>
          <a:prstGeom prst="rect">
            <a:avLst/>
          </a:prstGeom>
        </p:spPr>
        <p:txBody>
          <a:bodyPr vert="horz" lIns="91440" tIns="45720" rIns="91440" bIns="45720" rtlCol="0" anchor="b">
            <a:normAutofit fontScale="92500"/>
          </a:bodyPr>
          <a:lstStyle>
            <a:lvl1pPr algn="l" defTabSz="457200" rtl="0" eaLnBrk="1" latinLnBrk="0" hangingPunct="1">
              <a:lnSpc>
                <a:spcPct val="100000"/>
              </a:lnSpc>
              <a:spcBef>
                <a:spcPct val="0"/>
              </a:spcBef>
              <a:buNone/>
              <a:defRPr sz="2600" b="1" kern="1200" cap="all">
                <a:solidFill>
                  <a:schemeClr val="tx1">
                    <a:lumMod val="75000"/>
                    <a:lumOff val="2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Cyrl-RS" sz="2400" b="0" spc="0" baseline="0" dirty="0">
                <a:solidFill>
                  <a:schemeClr val="tx1">
                    <a:lumMod val="65000"/>
                    <a:lumOff val="35000"/>
                  </a:schemeClr>
                </a:solidFill>
                <a:latin typeface="Verdana" panose="020B0604030504040204" pitchFamily="34" charset="0"/>
                <a:ea typeface="Verdana" panose="020B0604030504040204" pitchFamily="34" charset="0"/>
              </a:rPr>
              <a:t>Руковођење пројектима, поТпројекти</a:t>
            </a:r>
            <a:r>
              <a:rPr lang="en-US" sz="2400" b="0" spc="0" baseline="0" dirty="0">
                <a:solidFill>
                  <a:schemeClr val="tx1">
                    <a:lumMod val="65000"/>
                    <a:lumOff val="35000"/>
                  </a:schemeClr>
                </a:solidFill>
                <a:latin typeface="Verdana" panose="020B0604030504040204" pitchFamily="34" charset="0"/>
                <a:ea typeface="Verdana" panose="020B0604030504040204" pitchFamily="34" charset="0"/>
              </a:rPr>
              <a:t>Ma</a:t>
            </a:r>
            <a:r>
              <a:rPr lang="sr-Cyrl-RS" sz="2400" b="0" spc="0" baseline="0" dirty="0">
                <a:solidFill>
                  <a:schemeClr val="tx1">
                    <a:lumMod val="65000"/>
                    <a:lumOff val="35000"/>
                  </a:schemeClr>
                </a:solidFill>
                <a:latin typeface="Verdana" panose="020B0604030504040204" pitchFamily="34" charset="0"/>
                <a:ea typeface="Verdana" panose="020B0604030504040204" pitchFamily="34" charset="0"/>
              </a:rPr>
              <a:t> и пројектни</a:t>
            </a:r>
            <a:r>
              <a:rPr lang="en-US" sz="2400" b="0" spc="0" baseline="0" dirty="0">
                <a:solidFill>
                  <a:schemeClr val="tx1">
                    <a:lumMod val="65000"/>
                    <a:lumOff val="35000"/>
                  </a:schemeClr>
                </a:solidFill>
                <a:latin typeface="Verdana" panose="020B0604030504040204" pitchFamily="34" charset="0"/>
                <a:ea typeface="Verdana" panose="020B0604030504040204" pitchFamily="34" charset="0"/>
              </a:rPr>
              <a:t>m</a:t>
            </a:r>
            <a:r>
              <a:rPr lang="sr-Cyrl-RS" sz="2400" b="0" spc="0" baseline="0" dirty="0">
                <a:solidFill>
                  <a:schemeClr val="tx1">
                    <a:lumMod val="65000"/>
                    <a:lumOff val="35000"/>
                  </a:schemeClr>
                </a:solidFill>
                <a:latin typeface="Verdana" panose="020B0604030504040204" pitchFamily="34" charset="0"/>
                <a:ea typeface="Verdana" panose="020B0604030504040204" pitchFamily="34" charset="0"/>
              </a:rPr>
              <a:t> задаци</a:t>
            </a:r>
            <a:r>
              <a:rPr lang="en-US" sz="2400" b="0" spc="0" baseline="0" dirty="0">
                <a:solidFill>
                  <a:schemeClr val="tx1">
                    <a:lumMod val="65000"/>
                    <a:lumOff val="35000"/>
                  </a:schemeClr>
                </a:solidFill>
                <a:latin typeface="Verdana" panose="020B0604030504040204" pitchFamily="34" charset="0"/>
                <a:ea typeface="Verdana" panose="020B0604030504040204" pitchFamily="34" charset="0"/>
              </a:rPr>
              <a:t>M</a:t>
            </a:r>
            <a:endParaRPr lang="en-US" sz="2400" b="0" spc="0" baseline="0" dirty="0"/>
          </a:p>
        </p:txBody>
      </p:sp>
      <p:sp>
        <p:nvSpPr>
          <p:cNvPr id="9" name="Content Placeholder 2"/>
          <p:cNvSpPr>
            <a:spLocks noGrp="1"/>
          </p:cNvSpPr>
          <p:nvPr>
            <p:ph idx="1" hasCustomPrompt="1"/>
          </p:nvPr>
        </p:nvSpPr>
        <p:spPr>
          <a:xfrm>
            <a:off x="581192" y="2302983"/>
            <a:ext cx="11029616" cy="996029"/>
          </a:xfrm>
        </p:spPr>
        <p:txBody>
          <a:bodyPr anchor="t">
            <a:noAutofit/>
          </a:bodyPr>
          <a:lstStyle>
            <a:lvl1pPr marL="171450" marR="0" indent="-171450" algn="l" defTabSz="457200" rtl="0" eaLnBrk="1" fontAlgn="auto" latinLnBrk="0" hangingPunct="1">
              <a:lnSpc>
                <a:spcPct val="110000"/>
              </a:lnSpc>
              <a:spcBef>
                <a:spcPct val="20000"/>
              </a:spcBef>
              <a:spcAft>
                <a:spcPts val="600"/>
              </a:spcAft>
              <a:buClr>
                <a:srgbClr val="145991"/>
              </a:buClr>
              <a:buSzPct val="100000"/>
              <a:buFont typeface="Century Gothic" panose="020B0502020202020204" pitchFamily="34" charset="0"/>
              <a:buChar char="◦"/>
              <a:tabLst/>
              <a:defRPr sz="1800" baseline="0">
                <a:latin typeface="Verdana" panose="020B0604030504040204" pitchFamily="34" charset="0"/>
                <a:ea typeface="Verdana" panose="020B0604030504040204" pitchFamily="34" charset="0"/>
              </a:defRPr>
            </a:lvl1pPr>
            <a:lvl2pPr marL="630000" indent="-306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2pPr>
            <a:lvl3pPr marL="900000" indent="-270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3pPr>
            <a:lvl4pPr marL="1242000" indent="-234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4pPr>
            <a:lvl5pPr marL="1602000" indent="-234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5pPr>
          </a:lstStyle>
          <a:p>
            <a:pPr lvl="0"/>
            <a:r>
              <a:rPr lang="sr-Cyrl-RS" dirty="0"/>
              <a:t>Навести до два, по мишљењу Комисије, најистакнутија пројекта, потпројекта или пројектна задатка којима је кандидат руководио или руководи.</a:t>
            </a:r>
            <a:endParaRPr lang="en-US" dirty="0"/>
          </a:p>
        </p:txBody>
      </p:sp>
      <p:sp>
        <p:nvSpPr>
          <p:cNvPr id="13" name="Text Placeholder 4">
            <a:extLst>
              <a:ext uri="{FF2B5EF4-FFF2-40B4-BE49-F238E27FC236}">
                <a16:creationId xmlns:a16="http://schemas.microsoft.com/office/drawing/2014/main" id="{7BBB2ABA-68BD-431A-9E8B-A565EAD9F111}"/>
              </a:ext>
            </a:extLst>
          </p:cNvPr>
          <p:cNvSpPr>
            <a:spLocks noGrp="1"/>
          </p:cNvSpPr>
          <p:nvPr>
            <p:ph type="body" sz="quarter" idx="15" hasCustomPrompt="1"/>
          </p:nvPr>
        </p:nvSpPr>
        <p:spPr>
          <a:xfrm>
            <a:off x="132385" y="6423914"/>
            <a:ext cx="10517785" cy="377902"/>
          </a:xfrm>
        </p:spPr>
        <p:txBody>
          <a:bodyPr>
            <a:normAutofit/>
          </a:bodyPr>
          <a:lstStyle>
            <a:lvl1pPr marL="0" indent="0" algn="l">
              <a:buFont typeface="Century Gothic" panose="020B0502020202020204" pitchFamily="34" charset="0"/>
              <a:buNone/>
              <a:defRPr sz="1100" b="1" i="0" baseline="0">
                <a:solidFill>
                  <a:schemeClr val="tx1">
                    <a:lumMod val="65000"/>
                    <a:lumOff val="35000"/>
                  </a:schemeClr>
                </a:solidFill>
              </a:defRPr>
            </a:lvl1pPr>
          </a:lstStyle>
          <a:p>
            <a:pPr lvl="0"/>
            <a:r>
              <a:rPr lang="sr-Cyrl-RS" dirty="0"/>
              <a:t>НАПОМЕНА: СЛАЈД ЈЕ ПОТРЕБНО ПРИКАЗАТИ САМО КОД ИЗБОРА У ЗВАЊЕ ВИШИ НАУЧНИ САРАДНИК ИЛИ НАУЧНИ САВЕТНИК</a:t>
            </a:r>
            <a:endParaRPr lang="en-US" dirty="0"/>
          </a:p>
        </p:txBody>
      </p:sp>
    </p:spTree>
    <p:extLst>
      <p:ext uri="{BB962C8B-B14F-4D97-AF65-F5344CB8AC3E}">
        <p14:creationId xmlns:p14="http://schemas.microsoft.com/office/powerpoint/2010/main" val="3186059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руковођења пројектима и дисертацијама">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1192" y="492606"/>
            <a:ext cx="11029616" cy="526569"/>
          </a:xfrm>
        </p:spPr>
        <p:txBody>
          <a:bodyPr>
            <a:normAutofit/>
          </a:bodyPr>
          <a:lstStyle>
            <a:lvl1pPr>
              <a:defRPr sz="2600" b="1">
                <a:latin typeface="Verdana" panose="020B0604030504040204" pitchFamily="34" charset="0"/>
                <a:ea typeface="Verdana" panose="020B0604030504040204" pitchFamily="34" charset="0"/>
              </a:defRPr>
            </a:lvl1pPr>
          </a:lstStyle>
          <a:p>
            <a:r>
              <a:rPr lang="sr-Cyrl-RS" dirty="0"/>
              <a:t>(</a:t>
            </a:r>
            <a:r>
              <a:rPr lang="sr-Cyrl-RS" dirty="0" err="1"/>
              <a:t>ре</a:t>
            </a:r>
            <a:r>
              <a:rPr lang="sr-Cyrl-RS" dirty="0"/>
              <a:t>)избор у звање </a:t>
            </a:r>
            <a:r>
              <a:rPr lang="en-US" dirty="0"/>
              <a:t>&lt;</a:t>
            </a:r>
            <a:r>
              <a:rPr lang="sr-Cyrl-RS" dirty="0"/>
              <a:t>звање</a:t>
            </a:r>
            <a:r>
              <a:rPr lang="en-US" dirty="0"/>
              <a:t>&gt;</a:t>
            </a:r>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4" name="TextBox 3">
            <a:extLst>
              <a:ext uri="{FF2B5EF4-FFF2-40B4-BE49-F238E27FC236}">
                <a16:creationId xmlns:a16="http://schemas.microsoft.com/office/drawing/2014/main" id="{E7456E25-33D3-42F7-9AFC-30AFE47DC50B}"/>
              </a:ext>
            </a:extLst>
          </p:cNvPr>
          <p:cNvSpPr txBox="1"/>
          <p:nvPr userDrawn="1"/>
        </p:nvSpPr>
        <p:spPr>
          <a:xfrm>
            <a:off x="581192" y="1019175"/>
            <a:ext cx="11029615" cy="461665"/>
          </a:xfrm>
          <a:prstGeom prst="rect">
            <a:avLst/>
          </a:prstGeom>
          <a:noFill/>
        </p:spPr>
        <p:txBody>
          <a:bodyPr wrap="square" rtlCol="0">
            <a:spAutoFit/>
          </a:bodyPr>
          <a:lstStyle/>
          <a:p>
            <a:r>
              <a:rPr lang="sr-Cyrl-RS" sz="2400" dirty="0">
                <a:solidFill>
                  <a:schemeClr val="tx1">
                    <a:lumMod val="75000"/>
                    <a:lumOff val="25000"/>
                  </a:schemeClr>
                </a:solidFill>
                <a:latin typeface="Verdana" panose="020B0604030504040204" pitchFamily="34" charset="0"/>
                <a:ea typeface="Verdana" panose="020B0604030504040204" pitchFamily="34" charset="0"/>
              </a:rPr>
              <a:t>Кандидат</a:t>
            </a:r>
            <a:endParaRPr lang="en-US" sz="2400" dirty="0">
              <a:solidFill>
                <a:schemeClr val="tx1">
                  <a:lumMod val="75000"/>
                  <a:lumOff val="25000"/>
                </a:schemeClr>
              </a:solidFill>
              <a:latin typeface="Verdana" panose="020B0604030504040204" pitchFamily="34" charset="0"/>
              <a:ea typeface="Verdana" panose="020B0604030504040204" pitchFamily="34" charset="0"/>
            </a:endParaRPr>
          </a:p>
        </p:txBody>
      </p:sp>
      <p:pic>
        <p:nvPicPr>
          <p:cNvPr id="11" name="Picture 2">
            <a:extLst>
              <a:ext uri="{FF2B5EF4-FFF2-40B4-BE49-F238E27FC236}">
                <a16:creationId xmlns:a16="http://schemas.microsoft.com/office/drawing/2014/main" id="{9EFAEF35-6745-4BC2-913D-5AC35998572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50170" y="165932"/>
            <a:ext cx="1365250" cy="11826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 name="Text Placeholder 4">
            <a:extLst>
              <a:ext uri="{FF2B5EF4-FFF2-40B4-BE49-F238E27FC236}">
                <a16:creationId xmlns:a16="http://schemas.microsoft.com/office/drawing/2014/main" id="{E768E53E-5274-4DFB-9AE9-A5E6FBC709EE}"/>
              </a:ext>
            </a:extLst>
          </p:cNvPr>
          <p:cNvSpPr>
            <a:spLocks noGrp="1"/>
          </p:cNvSpPr>
          <p:nvPr>
            <p:ph type="body" sz="quarter" idx="13" hasCustomPrompt="1"/>
          </p:nvPr>
        </p:nvSpPr>
        <p:spPr>
          <a:xfrm>
            <a:off x="2214243" y="1027318"/>
            <a:ext cx="6174107" cy="436563"/>
          </a:xfrm>
        </p:spPr>
        <p:txBody>
          <a:bodyPr>
            <a:noAutofit/>
          </a:bodyPr>
          <a:lstStyle>
            <a:lvl1pPr marL="0" indent="0">
              <a:buNone/>
              <a:defRPr sz="2400">
                <a:solidFill>
                  <a:srgbClr val="145991"/>
                </a:solidFill>
              </a:defRPr>
            </a:lvl1pPr>
            <a:lvl2pPr marL="324000" indent="0">
              <a:buNone/>
              <a:defRPr/>
            </a:lvl2pPr>
          </a:lstStyle>
          <a:p>
            <a:pPr lvl="0"/>
            <a:r>
              <a:rPr lang="en-US" dirty="0"/>
              <a:t>&lt;</a:t>
            </a:r>
            <a:r>
              <a:rPr lang="sr-Cyrl-RS" dirty="0"/>
              <a:t>име и презиме</a:t>
            </a:r>
            <a:r>
              <a:rPr lang="en-US" dirty="0"/>
              <a:t>&gt;</a:t>
            </a:r>
          </a:p>
        </p:txBody>
      </p:sp>
      <p:sp>
        <p:nvSpPr>
          <p:cNvPr id="8" name="Title 1">
            <a:extLst>
              <a:ext uri="{FF2B5EF4-FFF2-40B4-BE49-F238E27FC236}">
                <a16:creationId xmlns:a16="http://schemas.microsoft.com/office/drawing/2014/main" id="{9EDB4143-BC99-479C-B616-B4FF1F970941}"/>
              </a:ext>
            </a:extLst>
          </p:cNvPr>
          <p:cNvSpPr txBox="1">
            <a:spLocks/>
          </p:cNvSpPr>
          <p:nvPr userDrawn="1"/>
        </p:nvSpPr>
        <p:spPr>
          <a:xfrm>
            <a:off x="581192" y="1561255"/>
            <a:ext cx="11029616" cy="526569"/>
          </a:xfrm>
          <a:prstGeom prst="rect">
            <a:avLst/>
          </a:prstGeom>
        </p:spPr>
        <p:txBody>
          <a:bodyPr vert="horz" lIns="91440" tIns="45720" rIns="91440" bIns="45720" rtlCol="0" anchor="b">
            <a:normAutofit fontScale="92500"/>
          </a:bodyPr>
          <a:lstStyle>
            <a:lvl1pPr algn="l" defTabSz="457200" rtl="0" eaLnBrk="1" latinLnBrk="0" hangingPunct="1">
              <a:lnSpc>
                <a:spcPct val="100000"/>
              </a:lnSpc>
              <a:spcBef>
                <a:spcPct val="0"/>
              </a:spcBef>
              <a:buNone/>
              <a:defRPr sz="2600" b="1" kern="1200" cap="all">
                <a:solidFill>
                  <a:schemeClr val="tx1">
                    <a:lumMod val="75000"/>
                    <a:lumOff val="2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Cyrl-RS" sz="2400" b="0" spc="0" baseline="0" dirty="0">
                <a:solidFill>
                  <a:schemeClr val="tx1">
                    <a:lumMod val="65000"/>
                    <a:lumOff val="35000"/>
                  </a:schemeClr>
                </a:solidFill>
                <a:latin typeface="Verdana" panose="020B0604030504040204" pitchFamily="34" charset="0"/>
                <a:ea typeface="Verdana" panose="020B0604030504040204" pitchFamily="34" charset="0"/>
              </a:rPr>
              <a:t>Руковођење пројектима, поТпројектиМа и пројектниМ задациМА</a:t>
            </a:r>
            <a:endParaRPr lang="en-US" sz="2400" b="0" spc="0" baseline="0" dirty="0"/>
          </a:p>
        </p:txBody>
      </p:sp>
      <p:sp>
        <p:nvSpPr>
          <p:cNvPr id="9" name="Content Placeholder 2"/>
          <p:cNvSpPr>
            <a:spLocks noGrp="1"/>
          </p:cNvSpPr>
          <p:nvPr>
            <p:ph idx="1" hasCustomPrompt="1"/>
          </p:nvPr>
        </p:nvSpPr>
        <p:spPr>
          <a:xfrm>
            <a:off x="581192" y="2132649"/>
            <a:ext cx="11029615" cy="1899332"/>
          </a:xfrm>
        </p:spPr>
        <p:txBody>
          <a:bodyPr anchor="t"/>
          <a:lstStyle>
            <a:lvl1pPr marL="306000" marR="0" indent="-306000" algn="l" defTabSz="457200" rtl="0" eaLnBrk="1" fontAlgn="auto" latinLnBrk="0" hangingPunct="1">
              <a:lnSpc>
                <a:spcPct val="110000"/>
              </a:lnSpc>
              <a:spcBef>
                <a:spcPct val="20000"/>
              </a:spcBef>
              <a:spcAft>
                <a:spcPts val="600"/>
              </a:spcAft>
              <a:buClr>
                <a:srgbClr val="145991"/>
              </a:buClr>
              <a:buSzPct val="100000"/>
              <a:buFont typeface="Century Gothic" panose="020B0502020202020204" pitchFamily="34" charset="0"/>
              <a:buChar char="◦"/>
              <a:tabLst/>
              <a:defRPr baseline="0">
                <a:latin typeface="Verdana" panose="020B0604030504040204" pitchFamily="34" charset="0"/>
                <a:ea typeface="Verdana" panose="020B0604030504040204" pitchFamily="34" charset="0"/>
              </a:defRPr>
            </a:lvl1pPr>
            <a:lvl2pPr marL="630000" indent="-306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2pPr>
            <a:lvl3pPr marL="900000" indent="-270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3pPr>
            <a:lvl4pPr marL="1242000" indent="-234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4pPr>
            <a:lvl5pPr marL="1602000" indent="-234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5pPr>
          </a:lstStyle>
          <a:p>
            <a:pPr lvl="0"/>
            <a:r>
              <a:rPr lang="sr-Cyrl-RS" dirty="0"/>
              <a:t>Навести до два, по мишљењу Комисије, најистакнутија пројекта, потпројекта или пројектна задатака којима је кандидат руководио или руководи.</a:t>
            </a:r>
            <a:endParaRPr lang="ru-RU" dirty="0"/>
          </a:p>
        </p:txBody>
      </p:sp>
      <p:sp>
        <p:nvSpPr>
          <p:cNvPr id="14" name="Title 1">
            <a:extLst>
              <a:ext uri="{FF2B5EF4-FFF2-40B4-BE49-F238E27FC236}">
                <a16:creationId xmlns:a16="http://schemas.microsoft.com/office/drawing/2014/main" id="{9EDB4143-BC99-479C-B616-B4FF1F970941}"/>
              </a:ext>
            </a:extLst>
          </p:cNvPr>
          <p:cNvSpPr txBox="1">
            <a:spLocks/>
          </p:cNvSpPr>
          <p:nvPr userDrawn="1"/>
        </p:nvSpPr>
        <p:spPr>
          <a:xfrm>
            <a:off x="581191" y="3993869"/>
            <a:ext cx="11029616" cy="526569"/>
          </a:xfrm>
          <a:prstGeom prst="rect">
            <a:avLst/>
          </a:prstGeom>
        </p:spPr>
        <p:txBody>
          <a:bodyPr vert="horz" lIns="91440" tIns="45720" rIns="91440" bIns="45720" rtlCol="0" anchor="b">
            <a:normAutofit/>
          </a:bodyPr>
          <a:lstStyle>
            <a:lvl1pPr algn="l" defTabSz="457200" rtl="0" eaLnBrk="1" latinLnBrk="0" hangingPunct="1">
              <a:lnSpc>
                <a:spcPct val="100000"/>
              </a:lnSpc>
              <a:spcBef>
                <a:spcPct val="0"/>
              </a:spcBef>
              <a:buNone/>
              <a:defRPr sz="2600" b="1" kern="1200" cap="all">
                <a:solidFill>
                  <a:schemeClr val="tx1">
                    <a:lumMod val="75000"/>
                    <a:lumOff val="2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r-Cyrl-RS" sz="2400" b="0" spc="0" baseline="0" dirty="0">
                <a:solidFill>
                  <a:schemeClr val="tx1">
                    <a:lumMod val="65000"/>
                    <a:lumOff val="35000"/>
                  </a:schemeClr>
                </a:solidFill>
                <a:latin typeface="Verdana" panose="020B0604030504040204" pitchFamily="34" charset="0"/>
                <a:ea typeface="Verdana" panose="020B0604030504040204" pitchFamily="34" charset="0"/>
              </a:rPr>
              <a:t>Руковођење ДИсертацијама</a:t>
            </a:r>
            <a:endParaRPr lang="en-US" sz="2400" b="0" spc="0" baseline="0" dirty="0"/>
          </a:p>
        </p:txBody>
      </p:sp>
      <p:sp>
        <p:nvSpPr>
          <p:cNvPr id="13" name="Text Placeholder 4">
            <a:extLst>
              <a:ext uri="{FF2B5EF4-FFF2-40B4-BE49-F238E27FC236}">
                <a16:creationId xmlns:a16="http://schemas.microsoft.com/office/drawing/2014/main" id="{7BBB2ABA-68BD-431A-9E8B-A565EAD9F111}"/>
              </a:ext>
            </a:extLst>
          </p:cNvPr>
          <p:cNvSpPr>
            <a:spLocks noGrp="1"/>
          </p:cNvSpPr>
          <p:nvPr>
            <p:ph type="body" sz="quarter" idx="15" hasCustomPrompt="1"/>
          </p:nvPr>
        </p:nvSpPr>
        <p:spPr>
          <a:xfrm>
            <a:off x="132385" y="6423914"/>
            <a:ext cx="10517785" cy="377902"/>
          </a:xfrm>
        </p:spPr>
        <p:txBody>
          <a:bodyPr>
            <a:normAutofit/>
          </a:bodyPr>
          <a:lstStyle>
            <a:lvl1pPr marL="0" indent="0" algn="l">
              <a:buFont typeface="Century Gothic" panose="020B0502020202020204" pitchFamily="34" charset="0"/>
              <a:buNone/>
              <a:defRPr sz="1100" b="1" i="0" baseline="0">
                <a:solidFill>
                  <a:schemeClr val="tx1">
                    <a:lumMod val="65000"/>
                    <a:lumOff val="35000"/>
                  </a:schemeClr>
                </a:solidFill>
              </a:defRPr>
            </a:lvl1pPr>
          </a:lstStyle>
          <a:p>
            <a:pPr lvl="0"/>
            <a:r>
              <a:rPr lang="sr-Cyrl-RS" dirty="0"/>
              <a:t>НАПОМЕНА: СЛАЈД ЈЕ ПОТРЕБНО ПРИКАЗАТИ САМО КОД ИЗБОРА У ЗВАЊЕ ВИШИ НАУЧНИ САРАДНИК ИЛИ НАУЧНИ САВЕТНИК</a:t>
            </a:r>
            <a:endParaRPr lang="en-US" dirty="0"/>
          </a:p>
        </p:txBody>
      </p:sp>
      <p:sp>
        <p:nvSpPr>
          <p:cNvPr id="15" name="Content Placeholder 2"/>
          <p:cNvSpPr>
            <a:spLocks noGrp="1"/>
          </p:cNvSpPr>
          <p:nvPr>
            <p:ph idx="16" hasCustomPrompt="1"/>
          </p:nvPr>
        </p:nvSpPr>
        <p:spPr>
          <a:xfrm>
            <a:off x="581192" y="4524582"/>
            <a:ext cx="11029615" cy="1899332"/>
          </a:xfrm>
        </p:spPr>
        <p:txBody>
          <a:bodyPr anchor="t"/>
          <a:lstStyle>
            <a:lvl1pPr marL="306000" marR="0" indent="-306000" algn="l" defTabSz="457200" rtl="0" eaLnBrk="1" fontAlgn="auto" latinLnBrk="0" hangingPunct="1">
              <a:lnSpc>
                <a:spcPct val="110000"/>
              </a:lnSpc>
              <a:spcBef>
                <a:spcPct val="20000"/>
              </a:spcBef>
              <a:spcAft>
                <a:spcPts val="600"/>
              </a:spcAft>
              <a:buClr>
                <a:srgbClr val="145991"/>
              </a:buClr>
              <a:buSzPct val="100000"/>
              <a:buFont typeface="Century Gothic" panose="020B0502020202020204" pitchFamily="34" charset="0"/>
              <a:buChar char="◦"/>
              <a:tabLst/>
              <a:defRPr baseline="0">
                <a:latin typeface="Verdana" panose="020B0604030504040204" pitchFamily="34" charset="0"/>
                <a:ea typeface="Verdana" panose="020B0604030504040204" pitchFamily="34" charset="0"/>
              </a:defRPr>
            </a:lvl1pPr>
            <a:lvl2pPr marL="630000" indent="-306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2pPr>
            <a:lvl3pPr marL="900000" indent="-270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3pPr>
            <a:lvl4pPr marL="1242000" indent="-234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4pPr>
            <a:lvl5pPr marL="1602000" indent="-234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5pPr>
          </a:lstStyle>
          <a:p>
            <a:pPr lvl="0"/>
            <a:r>
              <a:rPr lang="sr-Cyrl-RS" dirty="0"/>
              <a:t>Навести до две, по избору Комисије, дисертације којима је кандидат руководио у форми: </a:t>
            </a:r>
            <a:r>
              <a:rPr lang="ru-RU" dirty="0"/>
              <a:t>&lt;Име и презиме&gt;, &lt;Наслов дисертације&gt;, &lt;Институција&gt;, &lt;Датум одбране&gt;</a:t>
            </a:r>
          </a:p>
          <a:p>
            <a:pPr lvl="0"/>
            <a:endParaRPr lang="ru-RU" dirty="0"/>
          </a:p>
        </p:txBody>
      </p:sp>
    </p:spTree>
    <p:extLst>
      <p:ext uri="{BB962C8B-B14F-4D97-AF65-F5344CB8AC3E}">
        <p14:creationId xmlns:p14="http://schemas.microsoft.com/office/powerpoint/2010/main" val="2444889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Остало">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1192" y="492606"/>
            <a:ext cx="11029616" cy="526569"/>
          </a:xfrm>
        </p:spPr>
        <p:txBody>
          <a:bodyPr>
            <a:normAutofit/>
          </a:bodyPr>
          <a:lstStyle>
            <a:lvl1pPr>
              <a:defRPr sz="2600" b="1">
                <a:latin typeface="Verdana" panose="020B0604030504040204" pitchFamily="34" charset="0"/>
                <a:ea typeface="Verdana" panose="020B0604030504040204" pitchFamily="34" charset="0"/>
              </a:defRPr>
            </a:lvl1pPr>
          </a:lstStyle>
          <a:p>
            <a:r>
              <a:rPr lang="sr-Cyrl-RS" dirty="0"/>
              <a:t>(</a:t>
            </a:r>
            <a:r>
              <a:rPr lang="sr-Cyrl-RS" dirty="0" err="1"/>
              <a:t>ре</a:t>
            </a:r>
            <a:r>
              <a:rPr lang="sr-Cyrl-RS" dirty="0"/>
              <a:t>)избор у звање </a:t>
            </a:r>
            <a:r>
              <a:rPr lang="en-US" dirty="0"/>
              <a:t>&lt;</a:t>
            </a:r>
            <a:r>
              <a:rPr lang="sr-Cyrl-RS" dirty="0"/>
              <a:t>звање</a:t>
            </a:r>
            <a:r>
              <a:rPr lang="en-US" dirty="0"/>
              <a:t>&gt;</a:t>
            </a:r>
          </a:p>
        </p:txBody>
      </p:sp>
      <p:sp>
        <p:nvSpPr>
          <p:cNvPr id="3" name="Content Placeholder 2"/>
          <p:cNvSpPr>
            <a:spLocks noGrp="1"/>
          </p:cNvSpPr>
          <p:nvPr>
            <p:ph idx="1" hasCustomPrompt="1"/>
          </p:nvPr>
        </p:nvSpPr>
        <p:spPr>
          <a:xfrm>
            <a:off x="581192" y="2340864"/>
            <a:ext cx="11029615" cy="3634486"/>
          </a:xfrm>
        </p:spPr>
        <p:txBody>
          <a:bodyPr anchor="t"/>
          <a:lstStyle>
            <a:lvl1pPr marL="306000" indent="-306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1pPr>
            <a:lvl2pPr marL="630000" indent="-306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2pPr>
            <a:lvl3pPr marL="900000" indent="-270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3pPr>
            <a:lvl4pPr marL="1242000" indent="-234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4pPr>
            <a:lvl5pPr marL="1602000" indent="-234000">
              <a:buClr>
                <a:srgbClr val="145991"/>
              </a:buClr>
              <a:buFont typeface="Century Gothic" panose="020B0502020202020204" pitchFamily="34" charset="0"/>
              <a:buChar char="◦"/>
              <a:defRPr>
                <a:latin typeface="Verdana" panose="020B0604030504040204" pitchFamily="34" charset="0"/>
                <a:ea typeface="Verdana" panose="020B0604030504040204" pitchFamily="34" charset="0"/>
              </a:defRPr>
            </a:lvl5pPr>
          </a:lstStyle>
          <a:p>
            <a:pPr lvl="0"/>
            <a:r>
              <a:rPr lang="en-US" dirty="0"/>
              <a:t>&lt;</a:t>
            </a:r>
            <a:r>
              <a:rPr lang="sr-Cyrl-RS" dirty="0"/>
              <a:t>Остало</a:t>
            </a:r>
            <a:r>
              <a:rPr lang="en-US" dirty="0"/>
              <a:t>&gt;</a:t>
            </a:r>
            <a:endParaRPr lang="ru-RU"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4" name="TextBox 3">
            <a:extLst>
              <a:ext uri="{FF2B5EF4-FFF2-40B4-BE49-F238E27FC236}">
                <a16:creationId xmlns:a16="http://schemas.microsoft.com/office/drawing/2014/main" id="{E7456E25-33D3-42F7-9AFC-30AFE47DC50B}"/>
              </a:ext>
            </a:extLst>
          </p:cNvPr>
          <p:cNvSpPr txBox="1"/>
          <p:nvPr userDrawn="1"/>
        </p:nvSpPr>
        <p:spPr>
          <a:xfrm>
            <a:off x="581192" y="1019175"/>
            <a:ext cx="11029615" cy="461665"/>
          </a:xfrm>
          <a:prstGeom prst="rect">
            <a:avLst/>
          </a:prstGeom>
          <a:noFill/>
        </p:spPr>
        <p:txBody>
          <a:bodyPr wrap="square" rtlCol="0">
            <a:spAutoFit/>
          </a:bodyPr>
          <a:lstStyle/>
          <a:p>
            <a:r>
              <a:rPr lang="sr-Cyrl-RS" sz="2400" dirty="0">
                <a:solidFill>
                  <a:schemeClr val="tx1">
                    <a:lumMod val="75000"/>
                    <a:lumOff val="25000"/>
                  </a:schemeClr>
                </a:solidFill>
                <a:latin typeface="Verdana" panose="020B0604030504040204" pitchFamily="34" charset="0"/>
                <a:ea typeface="Verdana" panose="020B0604030504040204" pitchFamily="34" charset="0"/>
              </a:rPr>
              <a:t>Кандидат</a:t>
            </a:r>
            <a:endParaRPr lang="en-US" sz="2400" dirty="0">
              <a:solidFill>
                <a:schemeClr val="tx1">
                  <a:lumMod val="75000"/>
                  <a:lumOff val="25000"/>
                </a:schemeClr>
              </a:solidFill>
              <a:latin typeface="Verdana" panose="020B0604030504040204" pitchFamily="34" charset="0"/>
              <a:ea typeface="Verdana" panose="020B0604030504040204" pitchFamily="34" charset="0"/>
            </a:endParaRPr>
          </a:p>
        </p:txBody>
      </p:sp>
      <p:pic>
        <p:nvPicPr>
          <p:cNvPr id="11" name="Picture 2">
            <a:extLst>
              <a:ext uri="{FF2B5EF4-FFF2-40B4-BE49-F238E27FC236}">
                <a16:creationId xmlns:a16="http://schemas.microsoft.com/office/drawing/2014/main" id="{9EFAEF35-6745-4BC2-913D-5AC35998572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50170" y="165932"/>
            <a:ext cx="1365250" cy="11826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 name="Text Placeholder 4">
            <a:extLst>
              <a:ext uri="{FF2B5EF4-FFF2-40B4-BE49-F238E27FC236}">
                <a16:creationId xmlns:a16="http://schemas.microsoft.com/office/drawing/2014/main" id="{E768E53E-5274-4DFB-9AE9-A5E6FBC709EE}"/>
              </a:ext>
            </a:extLst>
          </p:cNvPr>
          <p:cNvSpPr>
            <a:spLocks noGrp="1"/>
          </p:cNvSpPr>
          <p:nvPr>
            <p:ph type="body" sz="quarter" idx="13" hasCustomPrompt="1"/>
          </p:nvPr>
        </p:nvSpPr>
        <p:spPr>
          <a:xfrm>
            <a:off x="2214243" y="1027318"/>
            <a:ext cx="6174107" cy="436563"/>
          </a:xfrm>
        </p:spPr>
        <p:txBody>
          <a:bodyPr>
            <a:noAutofit/>
          </a:bodyPr>
          <a:lstStyle>
            <a:lvl1pPr marL="0" indent="0">
              <a:buNone/>
              <a:defRPr sz="2400">
                <a:solidFill>
                  <a:srgbClr val="145991"/>
                </a:solidFill>
              </a:defRPr>
            </a:lvl1pPr>
            <a:lvl2pPr marL="324000" indent="0">
              <a:buNone/>
              <a:defRPr/>
            </a:lvl2pPr>
          </a:lstStyle>
          <a:p>
            <a:pPr lvl="0"/>
            <a:r>
              <a:rPr lang="en-US" dirty="0"/>
              <a:t>&lt;</a:t>
            </a:r>
            <a:r>
              <a:rPr lang="sr-Cyrl-RS" dirty="0"/>
              <a:t>име и презиме</a:t>
            </a:r>
            <a:r>
              <a:rPr lang="en-US" dirty="0"/>
              <a:t>&gt;</a:t>
            </a:r>
          </a:p>
        </p:txBody>
      </p:sp>
      <p:sp>
        <p:nvSpPr>
          <p:cNvPr id="14" name="Text Placeholder 5">
            <a:extLst>
              <a:ext uri="{FF2B5EF4-FFF2-40B4-BE49-F238E27FC236}">
                <a16:creationId xmlns:a16="http://schemas.microsoft.com/office/drawing/2014/main" id="{B39D9DDE-B78B-4BAF-9C58-1C88A7956795}"/>
              </a:ext>
            </a:extLst>
          </p:cNvPr>
          <p:cNvSpPr>
            <a:spLocks noGrp="1"/>
          </p:cNvSpPr>
          <p:nvPr>
            <p:ph type="body" sz="quarter" idx="14" hasCustomPrompt="1"/>
          </p:nvPr>
        </p:nvSpPr>
        <p:spPr>
          <a:xfrm>
            <a:off x="581025" y="1870426"/>
            <a:ext cx="11029950" cy="466374"/>
          </a:xfrm>
        </p:spPr>
        <p:txBody>
          <a:bodyPr>
            <a:normAutofit/>
          </a:bodyPr>
          <a:lstStyle>
            <a:lvl1pPr marL="0" indent="0">
              <a:buNone/>
              <a:defRPr sz="2400" cap="all" baseline="0"/>
            </a:lvl1pPr>
          </a:lstStyle>
          <a:p>
            <a:pPr lvl="0"/>
            <a:r>
              <a:rPr lang="en-US" dirty="0"/>
              <a:t>&lt;</a:t>
            </a:r>
            <a:r>
              <a:rPr lang="sr-Cyrl-RS" dirty="0"/>
              <a:t>ПОДНАСЛОВ</a:t>
            </a:r>
            <a:r>
              <a:rPr lang="en-US" dirty="0"/>
              <a:t>&gt;</a:t>
            </a:r>
          </a:p>
        </p:txBody>
      </p:sp>
    </p:spTree>
    <p:extLst>
      <p:ext uri="{BB962C8B-B14F-4D97-AF65-F5344CB8AC3E}">
        <p14:creationId xmlns:p14="http://schemas.microsoft.com/office/powerpoint/2010/main" val="2067166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11/24/2025</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2300824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1" r:id="rId3"/>
    <p:sldLayoutId id="2147483670" r:id="rId4"/>
    <p:sldLayoutId id="2147483673" r:id="rId5"/>
    <p:sldLayoutId id="2147483676" r:id="rId6"/>
    <p:sldLayoutId id="2147483672" r:id="rId7"/>
  </p:sldLayoutIdLst>
  <p:hf sldNum="0"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rgbClr val="145991"/>
        </a:buClr>
        <a:buSzPct val="100000"/>
        <a:buFont typeface="Century Gothic" panose="020B0502020202020204" pitchFamily="34" charset="0"/>
        <a:buChar char="◦"/>
        <a:defRPr sz="1800" kern="1200">
          <a:solidFill>
            <a:schemeClr val="tx1">
              <a:lumMod val="75000"/>
              <a:lumOff val="25000"/>
            </a:schemeClr>
          </a:solidFill>
          <a:latin typeface="Verdana" panose="020B0604030504040204" pitchFamily="34" charset="0"/>
          <a:ea typeface="Verdana" panose="020B0604030504040204" pitchFamily="34" charset="0"/>
          <a:cs typeface="+mn-cs"/>
        </a:defRPr>
      </a:lvl1pPr>
      <a:lvl2pPr marL="630000" indent="-306000" algn="l" defTabSz="457200" rtl="0" eaLnBrk="1" latinLnBrk="0" hangingPunct="1">
        <a:spcBef>
          <a:spcPct val="20000"/>
        </a:spcBef>
        <a:spcAft>
          <a:spcPts val="600"/>
        </a:spcAft>
        <a:buClr>
          <a:srgbClr val="145991"/>
        </a:buClr>
        <a:buSzPct val="100000"/>
        <a:buFont typeface="Century Gothic" panose="020B0502020202020204" pitchFamily="34" charset="0"/>
        <a:buChar char="◦"/>
        <a:defRPr sz="1600" kern="1200">
          <a:solidFill>
            <a:schemeClr val="tx1">
              <a:lumMod val="75000"/>
              <a:lumOff val="25000"/>
            </a:schemeClr>
          </a:solidFill>
          <a:latin typeface="Verdana" panose="020B0604030504040204" pitchFamily="34" charset="0"/>
          <a:ea typeface="Verdana" panose="020B0604030504040204" pitchFamily="34" charset="0"/>
          <a:cs typeface="+mn-cs"/>
        </a:defRPr>
      </a:lvl2pPr>
      <a:lvl3pPr marL="900000" indent="-270000" algn="l" defTabSz="457200" rtl="0" eaLnBrk="1" latinLnBrk="0" hangingPunct="1">
        <a:spcBef>
          <a:spcPct val="20000"/>
        </a:spcBef>
        <a:spcAft>
          <a:spcPts val="600"/>
        </a:spcAft>
        <a:buClr>
          <a:srgbClr val="145991"/>
        </a:buClr>
        <a:buSzPct val="100000"/>
        <a:buFont typeface="Century Gothic" panose="020B0502020202020204" pitchFamily="34" charset="0"/>
        <a:buChar char="◦"/>
        <a:defRPr sz="1400" kern="1200">
          <a:solidFill>
            <a:schemeClr val="tx1">
              <a:lumMod val="75000"/>
              <a:lumOff val="25000"/>
            </a:schemeClr>
          </a:solidFill>
          <a:latin typeface="Verdana" panose="020B0604030504040204" pitchFamily="34" charset="0"/>
          <a:ea typeface="Verdana" panose="020B0604030504040204" pitchFamily="34" charset="0"/>
          <a:cs typeface="+mn-cs"/>
        </a:defRPr>
      </a:lvl3pPr>
      <a:lvl4pPr marL="1242000" indent="-234000" algn="l" defTabSz="457200" rtl="0" eaLnBrk="1" latinLnBrk="0" hangingPunct="1">
        <a:spcBef>
          <a:spcPct val="20000"/>
        </a:spcBef>
        <a:spcAft>
          <a:spcPts val="600"/>
        </a:spcAft>
        <a:buClr>
          <a:srgbClr val="145991"/>
        </a:buClr>
        <a:buSzPct val="120000"/>
        <a:buFont typeface="Century Gothic" panose="020B0502020202020204" pitchFamily="34" charset="0"/>
        <a:buChar char="◦"/>
        <a:defRPr sz="1200" kern="1200">
          <a:solidFill>
            <a:schemeClr val="tx1">
              <a:lumMod val="75000"/>
              <a:lumOff val="25000"/>
            </a:schemeClr>
          </a:solidFill>
          <a:latin typeface="Verdana" panose="020B0604030504040204" pitchFamily="34" charset="0"/>
          <a:ea typeface="Verdana" panose="020B0604030504040204" pitchFamily="34" charset="0"/>
          <a:cs typeface="+mn-cs"/>
        </a:defRPr>
      </a:lvl4pPr>
      <a:lvl5pPr marL="1602000" indent="-234000" algn="l" defTabSz="457200" rtl="0" eaLnBrk="1" latinLnBrk="0" hangingPunct="1">
        <a:spcBef>
          <a:spcPct val="20000"/>
        </a:spcBef>
        <a:spcAft>
          <a:spcPts val="600"/>
        </a:spcAft>
        <a:buClr>
          <a:srgbClr val="145991"/>
        </a:buClr>
        <a:buSzPct val="120000"/>
        <a:buFont typeface="Century Gothic" panose="020B0502020202020204" pitchFamily="34" charset="0"/>
        <a:buChar char="◦"/>
        <a:defRPr sz="1100" kern="1200">
          <a:solidFill>
            <a:schemeClr val="tx1">
              <a:lumMod val="75000"/>
              <a:lumOff val="25000"/>
            </a:schemeClr>
          </a:solidFill>
          <a:latin typeface="Verdana" panose="020B0604030504040204" pitchFamily="34" charset="0"/>
          <a:ea typeface="Verdana" panose="020B0604030504040204" pitchFamily="34" charset="0"/>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5CD3009D-0316-4899-BCE2-3B4DC33C0454}"/>
              </a:ext>
            </a:extLst>
          </p:cNvPr>
          <p:cNvSpPr>
            <a:spLocks noGrp="1"/>
          </p:cNvSpPr>
          <p:nvPr>
            <p:ph type="subTitle" idx="1"/>
          </p:nvPr>
        </p:nvSpPr>
        <p:spPr/>
        <p:txBody>
          <a:bodyPr>
            <a:normAutofit fontScale="92500" lnSpcReduction="20000"/>
          </a:bodyPr>
          <a:lstStyle/>
          <a:p>
            <a:r>
              <a:rPr lang="sr-Cyrl-RS" cap="none" dirty="0"/>
              <a:t>др</a:t>
            </a:r>
            <a:r>
              <a:rPr lang="sr-Cyrl-RS" dirty="0"/>
              <a:t> </a:t>
            </a:r>
            <a:r>
              <a:rPr lang="sr-Cyrl-RS" cap="none" dirty="0"/>
              <a:t>Дејан Малетић</a:t>
            </a:r>
            <a:endParaRPr lang="en-US" dirty="0"/>
          </a:p>
        </p:txBody>
      </p:sp>
      <p:sp>
        <p:nvSpPr>
          <p:cNvPr id="5" name="Text Placeholder 4">
            <a:extLst>
              <a:ext uri="{FF2B5EF4-FFF2-40B4-BE49-F238E27FC236}">
                <a16:creationId xmlns:a16="http://schemas.microsoft.com/office/drawing/2014/main" id="{505C6C43-CFCB-4C79-8772-B0C8A1A4EE8F}"/>
              </a:ext>
            </a:extLst>
          </p:cNvPr>
          <p:cNvSpPr>
            <a:spLocks noGrp="1"/>
          </p:cNvSpPr>
          <p:nvPr>
            <p:ph type="body" sz="quarter" idx="13"/>
          </p:nvPr>
        </p:nvSpPr>
        <p:spPr/>
        <p:txBody>
          <a:bodyPr>
            <a:normAutofit/>
          </a:bodyPr>
          <a:lstStyle/>
          <a:p>
            <a:r>
              <a:rPr lang="sr-Cyrl-RS" dirty="0"/>
              <a:t>Др Ненад Селаковић (ИПБ)</a:t>
            </a:r>
          </a:p>
        </p:txBody>
      </p:sp>
      <p:sp>
        <p:nvSpPr>
          <p:cNvPr id="3" name="Title 2">
            <a:extLst>
              <a:ext uri="{FF2B5EF4-FFF2-40B4-BE49-F238E27FC236}">
                <a16:creationId xmlns:a16="http://schemas.microsoft.com/office/drawing/2014/main" id="{F1370525-CC16-4BA6-BC05-D8D08B378D6F}"/>
              </a:ext>
            </a:extLst>
          </p:cNvPr>
          <p:cNvSpPr>
            <a:spLocks noGrp="1"/>
          </p:cNvSpPr>
          <p:nvPr>
            <p:ph type="ctrTitle"/>
          </p:nvPr>
        </p:nvSpPr>
        <p:spPr/>
        <p:txBody>
          <a:bodyPr>
            <a:normAutofit fontScale="90000"/>
          </a:bodyPr>
          <a:lstStyle/>
          <a:p>
            <a:r>
              <a:rPr lang="sr-Cyrl-RS" dirty="0"/>
              <a:t>Реизбор у звање научни сарадник</a:t>
            </a:r>
            <a:endParaRPr lang="en-US" dirty="0"/>
          </a:p>
        </p:txBody>
      </p:sp>
      <p:sp>
        <p:nvSpPr>
          <p:cNvPr id="7" name="Text Placeholder 6">
            <a:extLst>
              <a:ext uri="{FF2B5EF4-FFF2-40B4-BE49-F238E27FC236}">
                <a16:creationId xmlns:a16="http://schemas.microsoft.com/office/drawing/2014/main" id="{1F2FEC2E-1065-4070-952F-BBFBBED4C5AA}"/>
              </a:ext>
            </a:extLst>
          </p:cNvPr>
          <p:cNvSpPr>
            <a:spLocks noGrp="1"/>
          </p:cNvSpPr>
          <p:nvPr>
            <p:ph type="body" sz="quarter" idx="19"/>
          </p:nvPr>
        </p:nvSpPr>
        <p:spPr/>
        <p:txBody>
          <a:bodyPr>
            <a:normAutofit/>
          </a:bodyPr>
          <a:lstStyle/>
          <a:p>
            <a:r>
              <a:rPr lang="sr-Cyrl-RS" dirty="0"/>
              <a:t>Др Зоран Љ. Петровић (САНУ)</a:t>
            </a:r>
            <a:endParaRPr lang="en-US" dirty="0"/>
          </a:p>
        </p:txBody>
      </p:sp>
      <p:sp>
        <p:nvSpPr>
          <p:cNvPr id="8" name="Text Placeholder 7">
            <a:extLst>
              <a:ext uri="{FF2B5EF4-FFF2-40B4-BE49-F238E27FC236}">
                <a16:creationId xmlns:a16="http://schemas.microsoft.com/office/drawing/2014/main" id="{20291131-D116-469B-9588-970DBBEDBC44}"/>
              </a:ext>
            </a:extLst>
          </p:cNvPr>
          <p:cNvSpPr>
            <a:spLocks noGrp="1"/>
          </p:cNvSpPr>
          <p:nvPr>
            <p:ph type="body" sz="quarter" idx="20"/>
          </p:nvPr>
        </p:nvSpPr>
        <p:spPr/>
        <p:txBody>
          <a:bodyPr>
            <a:normAutofit/>
          </a:bodyPr>
          <a:lstStyle/>
          <a:p>
            <a:r>
              <a:rPr lang="sr-Cyrl-RS" dirty="0"/>
              <a:t>Др Милош Скочић (ФФ)</a:t>
            </a:r>
            <a:endParaRPr lang="en-US" dirty="0"/>
          </a:p>
        </p:txBody>
      </p:sp>
    </p:spTree>
    <p:extLst>
      <p:ext uri="{BB962C8B-B14F-4D97-AF65-F5344CB8AC3E}">
        <p14:creationId xmlns:p14="http://schemas.microsoft.com/office/powerpoint/2010/main" val="1518740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8EB85-C71E-4725-AB7E-C03D5CE03F9C}"/>
              </a:ext>
            </a:extLst>
          </p:cNvPr>
          <p:cNvSpPr>
            <a:spLocks noGrp="1"/>
          </p:cNvSpPr>
          <p:nvPr>
            <p:ph type="title"/>
          </p:nvPr>
        </p:nvSpPr>
        <p:spPr/>
        <p:txBody>
          <a:bodyPr/>
          <a:lstStyle/>
          <a:p>
            <a:r>
              <a:rPr lang="sr-Cyrl-RS" dirty="0"/>
              <a:t>Реизбор у звање научни сарадник</a:t>
            </a:r>
            <a:endParaRPr lang="en-US" dirty="0"/>
          </a:p>
        </p:txBody>
      </p:sp>
      <p:sp>
        <p:nvSpPr>
          <p:cNvPr id="3" name="Text Placeholder 2">
            <a:extLst>
              <a:ext uri="{FF2B5EF4-FFF2-40B4-BE49-F238E27FC236}">
                <a16:creationId xmlns:a16="http://schemas.microsoft.com/office/drawing/2014/main" id="{82FC1FC9-021D-4671-BD4B-9239F612D356}"/>
              </a:ext>
            </a:extLst>
          </p:cNvPr>
          <p:cNvSpPr>
            <a:spLocks noGrp="1"/>
          </p:cNvSpPr>
          <p:nvPr>
            <p:ph type="body" sz="quarter" idx="13"/>
          </p:nvPr>
        </p:nvSpPr>
        <p:spPr/>
        <p:txBody>
          <a:bodyPr/>
          <a:lstStyle/>
          <a:p>
            <a:r>
              <a:rPr lang="sr-Cyrl-RS" dirty="0"/>
              <a:t>др Дејан Малетић</a:t>
            </a:r>
            <a:endParaRPr lang="en-US" sz="2400" dirty="0">
              <a:solidFill>
                <a:srgbClr val="145991"/>
              </a:solidFill>
              <a:latin typeface="Verdana" panose="020B0604030504040204" pitchFamily="34" charset="0"/>
              <a:ea typeface="Verdana" panose="020B0604030504040204" pitchFamily="34" charset="0"/>
            </a:endParaRPr>
          </a:p>
        </p:txBody>
      </p:sp>
      <p:sp>
        <p:nvSpPr>
          <p:cNvPr id="5" name="Text Placeholder 4">
            <a:extLst>
              <a:ext uri="{FF2B5EF4-FFF2-40B4-BE49-F238E27FC236}">
                <a16:creationId xmlns:a16="http://schemas.microsoft.com/office/drawing/2014/main" id="{92BB415C-EEAF-4CEE-BDFD-DB4858B5E7BA}"/>
              </a:ext>
            </a:extLst>
          </p:cNvPr>
          <p:cNvSpPr>
            <a:spLocks noGrp="1"/>
          </p:cNvSpPr>
          <p:nvPr>
            <p:ph type="body" sz="quarter" idx="15"/>
          </p:nvPr>
        </p:nvSpPr>
        <p:spPr/>
        <p:txBody>
          <a:bodyPr>
            <a:normAutofit/>
          </a:bodyPr>
          <a:lstStyle/>
          <a:p>
            <a:r>
              <a:rPr lang="sr-Cyrl-RS" dirty="0"/>
              <a:t>Факултет за физичку хемију</a:t>
            </a:r>
            <a:endParaRPr lang="en-US" dirty="0"/>
          </a:p>
        </p:txBody>
      </p:sp>
      <p:sp>
        <p:nvSpPr>
          <p:cNvPr id="6" name="Text Placeholder 5">
            <a:extLst>
              <a:ext uri="{FF2B5EF4-FFF2-40B4-BE49-F238E27FC236}">
                <a16:creationId xmlns:a16="http://schemas.microsoft.com/office/drawing/2014/main" id="{9F97E09B-90CE-461F-B69B-1A7DFC8C2B0D}"/>
              </a:ext>
            </a:extLst>
          </p:cNvPr>
          <p:cNvSpPr>
            <a:spLocks noGrp="1"/>
          </p:cNvSpPr>
          <p:nvPr>
            <p:ph type="body" sz="quarter" idx="16"/>
          </p:nvPr>
        </p:nvSpPr>
        <p:spPr/>
        <p:txBody>
          <a:bodyPr>
            <a:normAutofit/>
          </a:bodyPr>
          <a:lstStyle/>
          <a:p>
            <a:r>
              <a:rPr lang="sr-Cyrl-RS" dirty="0"/>
              <a:t>Факултет за физичку хемију</a:t>
            </a:r>
            <a:endParaRPr lang="en-US" dirty="0"/>
          </a:p>
          <a:p>
            <a:endParaRPr lang="en-US" dirty="0"/>
          </a:p>
        </p:txBody>
      </p:sp>
      <p:sp>
        <p:nvSpPr>
          <p:cNvPr id="7" name="Text Placeholder 6">
            <a:extLst>
              <a:ext uri="{FF2B5EF4-FFF2-40B4-BE49-F238E27FC236}">
                <a16:creationId xmlns:a16="http://schemas.microsoft.com/office/drawing/2014/main" id="{18B9769A-9FE7-4E80-81B7-439C93ED5836}"/>
              </a:ext>
            </a:extLst>
          </p:cNvPr>
          <p:cNvSpPr>
            <a:spLocks noGrp="1"/>
          </p:cNvSpPr>
          <p:nvPr>
            <p:ph type="body" sz="quarter" idx="17"/>
          </p:nvPr>
        </p:nvSpPr>
        <p:spPr/>
        <p:txBody>
          <a:bodyPr>
            <a:normAutofit/>
          </a:bodyPr>
          <a:lstStyle/>
          <a:p>
            <a:r>
              <a:rPr lang="sr-Cyrl-RS" dirty="0"/>
              <a:t>Физички факултет</a:t>
            </a:r>
            <a:endParaRPr lang="en-US" dirty="0"/>
          </a:p>
        </p:txBody>
      </p:sp>
      <p:sp>
        <p:nvSpPr>
          <p:cNvPr id="8" name="Text Placeholder 7">
            <a:extLst>
              <a:ext uri="{FF2B5EF4-FFF2-40B4-BE49-F238E27FC236}">
                <a16:creationId xmlns:a16="http://schemas.microsoft.com/office/drawing/2014/main" id="{486A398B-AF65-42E2-959D-17C51AFE1D18}"/>
              </a:ext>
            </a:extLst>
          </p:cNvPr>
          <p:cNvSpPr>
            <a:spLocks noGrp="1"/>
          </p:cNvSpPr>
          <p:nvPr>
            <p:ph type="body" sz="quarter" idx="18"/>
          </p:nvPr>
        </p:nvSpPr>
        <p:spPr/>
        <p:txBody>
          <a:bodyPr>
            <a:normAutofit lnSpcReduction="10000"/>
          </a:bodyPr>
          <a:lstStyle/>
          <a:p>
            <a:r>
              <a:rPr lang="sr-Cyrl-RS" dirty="0"/>
              <a:t>Лабораторија за неравнотежне процесе и примену плазме</a:t>
            </a:r>
            <a:endParaRPr lang="en-US" sz="1400" dirty="0">
              <a:solidFill>
                <a:srgbClr val="145991"/>
              </a:solidFill>
              <a:latin typeface="Verdana" panose="020B0604030504040204" pitchFamily="34" charset="0"/>
              <a:ea typeface="Verdana" panose="020B0604030504040204" pitchFamily="34" charset="0"/>
            </a:endParaRPr>
          </a:p>
        </p:txBody>
      </p:sp>
      <p:sp>
        <p:nvSpPr>
          <p:cNvPr id="9" name="Text Placeholder 8">
            <a:extLst>
              <a:ext uri="{FF2B5EF4-FFF2-40B4-BE49-F238E27FC236}">
                <a16:creationId xmlns:a16="http://schemas.microsoft.com/office/drawing/2014/main" id="{F8F11D14-4C84-434F-8A8C-474F3B28D4A3}"/>
              </a:ext>
            </a:extLst>
          </p:cNvPr>
          <p:cNvSpPr>
            <a:spLocks noGrp="1"/>
          </p:cNvSpPr>
          <p:nvPr>
            <p:ph type="body" sz="quarter" idx="19"/>
          </p:nvPr>
        </p:nvSpPr>
        <p:spPr/>
        <p:txBody>
          <a:bodyPr/>
          <a:lstStyle/>
          <a:p>
            <a:r>
              <a:rPr lang="sr-Cyrl-RS" dirty="0"/>
              <a:t>2001-2008</a:t>
            </a:r>
            <a:endParaRPr lang="en-US" dirty="0"/>
          </a:p>
        </p:txBody>
      </p:sp>
      <p:sp>
        <p:nvSpPr>
          <p:cNvPr id="10" name="Text Placeholder 9">
            <a:extLst>
              <a:ext uri="{FF2B5EF4-FFF2-40B4-BE49-F238E27FC236}">
                <a16:creationId xmlns:a16="http://schemas.microsoft.com/office/drawing/2014/main" id="{733A7F96-88DA-4DA5-B36E-57226F5723D8}"/>
              </a:ext>
            </a:extLst>
          </p:cNvPr>
          <p:cNvSpPr>
            <a:spLocks noGrp="1"/>
          </p:cNvSpPr>
          <p:nvPr>
            <p:ph type="body" sz="quarter" idx="20"/>
          </p:nvPr>
        </p:nvSpPr>
        <p:spPr/>
        <p:txBody>
          <a:bodyPr/>
          <a:lstStyle/>
          <a:p>
            <a:r>
              <a:rPr lang="sr-Cyrl-RS" dirty="0"/>
              <a:t>2008-2009</a:t>
            </a:r>
            <a:endParaRPr lang="en-US" dirty="0"/>
          </a:p>
        </p:txBody>
      </p:sp>
      <p:sp>
        <p:nvSpPr>
          <p:cNvPr id="11" name="Text Placeholder 10">
            <a:extLst>
              <a:ext uri="{FF2B5EF4-FFF2-40B4-BE49-F238E27FC236}">
                <a16:creationId xmlns:a16="http://schemas.microsoft.com/office/drawing/2014/main" id="{469E54C4-2E92-43EC-B5E3-21B606AF6D88}"/>
              </a:ext>
            </a:extLst>
          </p:cNvPr>
          <p:cNvSpPr>
            <a:spLocks noGrp="1"/>
          </p:cNvSpPr>
          <p:nvPr>
            <p:ph type="body" sz="quarter" idx="21"/>
          </p:nvPr>
        </p:nvSpPr>
        <p:spPr/>
        <p:txBody>
          <a:bodyPr/>
          <a:lstStyle/>
          <a:p>
            <a:r>
              <a:rPr lang="sr-Cyrl-RS" dirty="0"/>
              <a:t>2010-2018</a:t>
            </a:r>
            <a:endParaRPr lang="en-US" dirty="0"/>
          </a:p>
        </p:txBody>
      </p:sp>
      <p:sp>
        <p:nvSpPr>
          <p:cNvPr id="12" name="Text Placeholder 11">
            <a:extLst>
              <a:ext uri="{FF2B5EF4-FFF2-40B4-BE49-F238E27FC236}">
                <a16:creationId xmlns:a16="http://schemas.microsoft.com/office/drawing/2014/main" id="{9A6B9D13-D210-4D93-861C-7AB19EB22151}"/>
              </a:ext>
            </a:extLst>
          </p:cNvPr>
          <p:cNvSpPr>
            <a:spLocks noGrp="1"/>
          </p:cNvSpPr>
          <p:nvPr>
            <p:ph type="body" sz="quarter" idx="22"/>
          </p:nvPr>
        </p:nvSpPr>
        <p:spPr/>
        <p:txBody>
          <a:bodyPr/>
          <a:lstStyle/>
          <a:p>
            <a:r>
              <a:rPr lang="sr-Cyrl-RS" dirty="0"/>
              <a:t>2008</a:t>
            </a:r>
            <a:endParaRPr lang="en-US" dirty="0"/>
          </a:p>
        </p:txBody>
      </p:sp>
      <p:sp>
        <p:nvSpPr>
          <p:cNvPr id="13" name="Text Placeholder 12">
            <a:extLst>
              <a:ext uri="{FF2B5EF4-FFF2-40B4-BE49-F238E27FC236}">
                <a16:creationId xmlns:a16="http://schemas.microsoft.com/office/drawing/2014/main" id="{A65C53BA-4222-4884-AD33-049DBF50C039}"/>
              </a:ext>
            </a:extLst>
          </p:cNvPr>
          <p:cNvSpPr>
            <a:spLocks noGrp="1"/>
          </p:cNvSpPr>
          <p:nvPr>
            <p:ph type="body" sz="quarter" idx="23"/>
          </p:nvPr>
        </p:nvSpPr>
        <p:spPr/>
        <p:txBody>
          <a:bodyPr/>
          <a:lstStyle/>
          <a:p>
            <a:r>
              <a:rPr lang="sr-Cyrl-RS" dirty="0"/>
              <a:t>2020</a:t>
            </a:r>
            <a:endParaRPr lang="en-US" dirty="0"/>
          </a:p>
        </p:txBody>
      </p:sp>
      <p:sp>
        <p:nvSpPr>
          <p:cNvPr id="15" name="Text Placeholder 14">
            <a:extLst>
              <a:ext uri="{FF2B5EF4-FFF2-40B4-BE49-F238E27FC236}">
                <a16:creationId xmlns:a16="http://schemas.microsoft.com/office/drawing/2014/main" id="{BA35DFBA-E49B-4101-A758-11B456A481D9}"/>
              </a:ext>
            </a:extLst>
          </p:cNvPr>
          <p:cNvSpPr>
            <a:spLocks noGrp="1"/>
          </p:cNvSpPr>
          <p:nvPr>
            <p:ph type="body" sz="quarter" idx="24"/>
          </p:nvPr>
        </p:nvSpPr>
        <p:spPr/>
        <p:txBody>
          <a:bodyPr>
            <a:normAutofit/>
          </a:bodyPr>
          <a:lstStyle/>
          <a:p>
            <a:r>
              <a:rPr lang="sr-Cyrl-RS" dirty="0"/>
              <a:t>Београд, 1982.</a:t>
            </a:r>
            <a:endParaRPr lang="en-US" dirty="0"/>
          </a:p>
        </p:txBody>
      </p:sp>
      <p:pic>
        <p:nvPicPr>
          <p:cNvPr id="1026" name="Picture 2" descr="ДОКТОРАТИ: Дејан Малетић - IPB">
            <a:extLst>
              <a:ext uri="{FF2B5EF4-FFF2-40B4-BE49-F238E27FC236}">
                <a16:creationId xmlns:a16="http://schemas.microsoft.com/office/drawing/2014/main" id="{0599E23D-ADA2-2F2B-5343-9F60BA37AA5D}"/>
              </a:ext>
            </a:extLst>
          </p:cNvPr>
          <p:cNvPicPr>
            <a:picLocks noGrp="1" noChangeAspect="1" noChangeArrowheads="1"/>
          </p:cNvPicPr>
          <p:nvPr>
            <p:ph type="pic" sz="quarter" idx="14"/>
          </p:nvPr>
        </p:nvPicPr>
        <p:blipFill>
          <a:blip r:embed="rId2">
            <a:extLst>
              <a:ext uri="{28A0092B-C50C-407E-A947-70E740481C1C}">
                <a14:useLocalDpi xmlns:a14="http://schemas.microsoft.com/office/drawing/2010/main" val="0"/>
              </a:ext>
            </a:extLst>
          </a:blip>
          <a:srcRect l="16731" r="16731"/>
          <a:stretch>
            <a:fillRect/>
          </a:stretch>
        </p:blipFill>
        <p:spPr bwMode="auto">
          <a:xfrm>
            <a:off x="9894721" y="1704542"/>
            <a:ext cx="1716087" cy="1717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8672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EE4FA-EF42-46E1-B893-990E8E809806}"/>
              </a:ext>
            </a:extLst>
          </p:cNvPr>
          <p:cNvSpPr>
            <a:spLocks noGrp="1"/>
          </p:cNvSpPr>
          <p:nvPr>
            <p:ph type="title"/>
          </p:nvPr>
        </p:nvSpPr>
        <p:spPr/>
        <p:txBody>
          <a:bodyPr/>
          <a:lstStyle/>
          <a:p>
            <a:r>
              <a:rPr lang="sr-Cyrl-RS" dirty="0"/>
              <a:t>Реизбор у звање научни сарадник</a:t>
            </a:r>
            <a:endParaRPr lang="en-US" dirty="0"/>
          </a:p>
        </p:txBody>
      </p:sp>
      <p:sp>
        <p:nvSpPr>
          <p:cNvPr id="3" name="Content Placeholder 2">
            <a:extLst>
              <a:ext uri="{FF2B5EF4-FFF2-40B4-BE49-F238E27FC236}">
                <a16:creationId xmlns:a16="http://schemas.microsoft.com/office/drawing/2014/main" id="{2ACB91CD-B09F-4617-A373-7F9049B02F85}"/>
              </a:ext>
            </a:extLst>
          </p:cNvPr>
          <p:cNvSpPr>
            <a:spLocks noGrp="1"/>
          </p:cNvSpPr>
          <p:nvPr>
            <p:ph idx="1"/>
          </p:nvPr>
        </p:nvSpPr>
        <p:spPr/>
        <p:txBody>
          <a:bodyPr>
            <a:normAutofit fontScale="85000" lnSpcReduction="10000"/>
          </a:bodyPr>
          <a:lstStyle/>
          <a:p>
            <a:r>
              <a:rPr lang="sr-Cyrl-RS" dirty="0"/>
              <a:t>Поређене две дијагностичке методе за испитивање атмосферских плазма млазева: брза ICCD камера и LIBS – </a:t>
            </a:r>
            <a:r>
              <a:rPr lang="sr-Cyrl-RS" dirty="0" err="1"/>
              <a:t>Laser</a:t>
            </a:r>
            <a:r>
              <a:rPr lang="sr-Cyrl-RS" dirty="0"/>
              <a:t> </a:t>
            </a:r>
            <a:r>
              <a:rPr lang="sr-Cyrl-RS" dirty="0" err="1"/>
              <a:t>Induced</a:t>
            </a:r>
            <a:r>
              <a:rPr lang="sr-Cyrl-RS" dirty="0"/>
              <a:t> </a:t>
            </a:r>
            <a:r>
              <a:rPr lang="sr-Cyrl-RS" dirty="0" err="1"/>
              <a:t>Breakdown</a:t>
            </a:r>
            <a:r>
              <a:rPr lang="sr-Cyrl-RS" dirty="0"/>
              <a:t> </a:t>
            </a:r>
            <a:r>
              <a:rPr lang="sr-Cyrl-RS" dirty="0" err="1"/>
              <a:t>Spectroscopy</a:t>
            </a:r>
            <a:r>
              <a:rPr lang="sr-Cyrl-RS" dirty="0"/>
              <a:t>. Испитивано је простирање хелијумског плазма млаза кроз атмосферу, из електричних мерења је показано да постоји хистерезис ефекат који се појављује приликом смањивања снаге. Такође су уочени пикови на струјном сигналу у негативном полупериоду. Показано је да се помоћу LIP (ласерски индуковане плазме) добијају ужи профили у односу на ICCD технику. Из ICCD снимака се види простирање јонизационог фронта унутар и изван цевчице током целог периода побудног сигнала, док су LI</a:t>
            </a:r>
            <a:r>
              <a:rPr lang="sr-Latn-RS" dirty="0"/>
              <a:t>BS</a:t>
            </a:r>
            <a:r>
              <a:rPr lang="sr-Cyrl-RS" dirty="0"/>
              <a:t> техником добијени профили простирања јонизационог фронта изван цевчице. Из слика и профила су израчунате брзине простирања јонизационог фронта 15 </a:t>
            </a:r>
            <a:r>
              <a:rPr lang="sr-Cyrl-RS" dirty="0" err="1"/>
              <a:t>km</a:t>
            </a:r>
            <a:r>
              <a:rPr lang="sr-Cyrl-RS" dirty="0"/>
              <a:t>/s (LIP) и 20 </a:t>
            </a:r>
            <a:r>
              <a:rPr lang="sr-Cyrl-RS" dirty="0" err="1"/>
              <a:t>km</a:t>
            </a:r>
            <a:r>
              <a:rPr lang="sr-Cyrl-RS" dirty="0"/>
              <a:t>/s (ICCD), ове две вредности су у оквиру грешке мерења. Овим радом је показано да се LI</a:t>
            </a:r>
            <a:r>
              <a:rPr lang="sr-Latn-RS" dirty="0"/>
              <a:t>BS</a:t>
            </a:r>
            <a:r>
              <a:rPr lang="sr-Cyrl-RS" dirty="0"/>
              <a:t> техника иако </a:t>
            </a:r>
            <a:r>
              <a:rPr lang="sr-Cyrl-RS" dirty="0" err="1"/>
              <a:t>пертурбативна</a:t>
            </a:r>
            <a:r>
              <a:rPr lang="sr-Cyrl-RS" dirty="0"/>
              <a:t> може користити у дијагностици плазма млазева.</a:t>
            </a:r>
          </a:p>
          <a:p>
            <a:r>
              <a:rPr lang="sr-Cyrl-RS" dirty="0" err="1"/>
              <a:t>Реф</a:t>
            </a:r>
            <a:r>
              <a:rPr lang="sr-Cyrl-RS" dirty="0"/>
              <a:t>: </a:t>
            </a:r>
            <a:r>
              <a:rPr lang="en-US" dirty="0"/>
              <a:t>Dejan </a:t>
            </a:r>
            <a:r>
              <a:rPr lang="en-US" dirty="0" err="1"/>
              <a:t>Maletić</a:t>
            </a:r>
            <a:r>
              <a:rPr lang="en-US" dirty="0"/>
              <a:t>, Dean Popović, Nevena </a:t>
            </a:r>
            <a:r>
              <a:rPr lang="en-US" dirty="0" err="1"/>
              <a:t>Puač</a:t>
            </a:r>
            <a:r>
              <a:rPr lang="en-US" dirty="0"/>
              <a:t>, Zoran </a:t>
            </a:r>
            <a:r>
              <a:rPr lang="en-US" dirty="0" err="1"/>
              <a:t>Lj</a:t>
            </a:r>
            <a:r>
              <a:rPr lang="en-US" dirty="0"/>
              <a:t>. Petrović, Slobodan Milošević, (2022), Comparison of laser induced breakdown spectroscopy and fast ICCD imaging for spatial and time resolved measurements of atmospheric pressure helium plasma jet, Plasma Sources Science and Technology, 31(2), 025011–025011. (M21a, IF = 4.434)</a:t>
            </a:r>
          </a:p>
          <a:p>
            <a:endParaRPr lang="en-US" dirty="0"/>
          </a:p>
        </p:txBody>
      </p:sp>
      <p:sp>
        <p:nvSpPr>
          <p:cNvPr id="6" name="Text Placeholder 5">
            <a:extLst>
              <a:ext uri="{FF2B5EF4-FFF2-40B4-BE49-F238E27FC236}">
                <a16:creationId xmlns:a16="http://schemas.microsoft.com/office/drawing/2014/main" id="{C1071C4E-3DA8-0C4F-2F01-94A3888DBC65}"/>
              </a:ext>
            </a:extLst>
          </p:cNvPr>
          <p:cNvSpPr>
            <a:spLocks noGrp="1"/>
          </p:cNvSpPr>
          <p:nvPr>
            <p:ph type="body" sz="quarter" idx="13"/>
          </p:nvPr>
        </p:nvSpPr>
        <p:spPr/>
        <p:txBody>
          <a:bodyPr/>
          <a:lstStyle/>
          <a:p>
            <a:r>
              <a:rPr lang="sr-Cyrl-RS" dirty="0"/>
              <a:t>др Дејан Малетић </a:t>
            </a:r>
            <a:endParaRPr lang="en-US" dirty="0"/>
          </a:p>
        </p:txBody>
      </p:sp>
    </p:spTree>
    <p:extLst>
      <p:ext uri="{BB962C8B-B14F-4D97-AF65-F5344CB8AC3E}">
        <p14:creationId xmlns:p14="http://schemas.microsoft.com/office/powerpoint/2010/main" val="2555754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21">
            <a:extLst>
              <a:ext uri="{FF2B5EF4-FFF2-40B4-BE49-F238E27FC236}">
                <a16:creationId xmlns:a16="http://schemas.microsoft.com/office/drawing/2014/main" id="{A2144A7C-0610-4405-A348-80E77408AED0}"/>
              </a:ext>
            </a:extLst>
          </p:cNvPr>
          <p:cNvSpPr>
            <a:spLocks noGrp="1"/>
          </p:cNvSpPr>
          <p:nvPr>
            <p:ph type="title"/>
          </p:nvPr>
        </p:nvSpPr>
        <p:spPr/>
        <p:txBody>
          <a:bodyPr/>
          <a:lstStyle/>
          <a:p>
            <a:r>
              <a:rPr lang="sr-Cyrl-RS" dirty="0"/>
              <a:t>Реизбор у звање научни сарадник</a:t>
            </a:r>
            <a:endParaRPr lang="en-US" dirty="0"/>
          </a:p>
        </p:txBody>
      </p:sp>
      <p:sp>
        <p:nvSpPr>
          <p:cNvPr id="24" name="Text Placeholder 23">
            <a:extLst>
              <a:ext uri="{FF2B5EF4-FFF2-40B4-BE49-F238E27FC236}">
                <a16:creationId xmlns:a16="http://schemas.microsoft.com/office/drawing/2014/main" id="{F470976D-0107-4570-AE88-B69D47911C96}"/>
              </a:ext>
            </a:extLst>
          </p:cNvPr>
          <p:cNvSpPr>
            <a:spLocks noGrp="1"/>
          </p:cNvSpPr>
          <p:nvPr>
            <p:ph type="body" sz="quarter" idx="13"/>
          </p:nvPr>
        </p:nvSpPr>
        <p:spPr/>
        <p:txBody>
          <a:bodyPr/>
          <a:lstStyle/>
          <a:p>
            <a:r>
              <a:rPr lang="sr-Cyrl-RS" dirty="0"/>
              <a:t>д</a:t>
            </a:r>
            <a:r>
              <a:rPr lang="sr-Cyrl-RS" sz="2400" dirty="0">
                <a:solidFill>
                  <a:srgbClr val="145991"/>
                </a:solidFill>
                <a:latin typeface="Verdana" panose="020B0604030504040204" pitchFamily="34" charset="0"/>
                <a:ea typeface="Verdana" panose="020B0604030504040204" pitchFamily="34" charset="0"/>
              </a:rPr>
              <a:t>р Дејан Малетић</a:t>
            </a:r>
            <a:endParaRPr lang="en-US" sz="2400" dirty="0">
              <a:solidFill>
                <a:srgbClr val="145991"/>
              </a:solidFill>
              <a:latin typeface="Verdana" panose="020B0604030504040204" pitchFamily="34" charset="0"/>
              <a:ea typeface="Verdana" panose="020B0604030504040204" pitchFamily="34" charset="0"/>
            </a:endParaRPr>
          </a:p>
        </p:txBody>
      </p:sp>
      <p:graphicFrame>
        <p:nvGraphicFramePr>
          <p:cNvPr id="20" name="Group 6">
            <a:extLst>
              <a:ext uri="{FF2B5EF4-FFF2-40B4-BE49-F238E27FC236}">
                <a16:creationId xmlns:a16="http://schemas.microsoft.com/office/drawing/2014/main" id="{DAA38BB3-2364-4A70-887A-B824C2768511}"/>
              </a:ext>
            </a:extLst>
          </p:cNvPr>
          <p:cNvGraphicFramePr>
            <a:graphicFrameLocks noGrp="1"/>
          </p:cNvGraphicFramePr>
          <p:nvPr>
            <p:extLst>
              <p:ext uri="{D42A27DB-BD31-4B8C-83A1-F6EECF244321}">
                <p14:modId xmlns:p14="http://schemas.microsoft.com/office/powerpoint/2010/main" val="711008549"/>
              </p:ext>
            </p:extLst>
          </p:nvPr>
        </p:nvGraphicFramePr>
        <p:xfrm>
          <a:off x="5971592" y="2381545"/>
          <a:ext cx="5639216" cy="1423162"/>
        </p:xfrm>
        <a:graphic>
          <a:graphicData uri="http://schemas.openxmlformats.org/drawingml/2006/table">
            <a:tbl>
              <a:tblPr/>
              <a:tblGrid>
                <a:gridCol w="2016782">
                  <a:extLst>
                    <a:ext uri="{9D8B030D-6E8A-4147-A177-3AD203B41FA5}">
                      <a16:colId xmlns:a16="http://schemas.microsoft.com/office/drawing/2014/main" val="1342224922"/>
                    </a:ext>
                  </a:extLst>
                </a:gridCol>
                <a:gridCol w="1811217">
                  <a:extLst>
                    <a:ext uri="{9D8B030D-6E8A-4147-A177-3AD203B41FA5}">
                      <a16:colId xmlns:a16="http://schemas.microsoft.com/office/drawing/2014/main" val="2156263360"/>
                    </a:ext>
                  </a:extLst>
                </a:gridCol>
                <a:gridCol w="1811217">
                  <a:extLst>
                    <a:ext uri="{9D8B030D-6E8A-4147-A177-3AD203B41FA5}">
                      <a16:colId xmlns:a16="http://schemas.microsoft.com/office/drawing/2014/main" val="206242611"/>
                    </a:ext>
                  </a:extLst>
                </a:gridCol>
              </a:tblGrid>
              <a:tr h="0">
                <a:tc>
                  <a:txBody>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cs typeface="Noto Sans CJK SC" charset="0"/>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cs typeface="Noto Sans CJK SC" charset="0"/>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cs typeface="Noto Sans CJK SC" charset="0"/>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9pPr>
                    </a:lstStyle>
                    <a:p>
                      <a:pPr marL="0" marR="0" lvl="0" indent="0" algn="ctr"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1" i="0" u="none" strike="noStrike" cap="none" normalizeH="0" baseline="0" dirty="0">
                          <a:ln>
                            <a:noFill/>
                          </a:ln>
                          <a:solidFill>
                            <a:srgbClr val="FFFFFF"/>
                          </a:solidFill>
                          <a:effectLst/>
                          <a:latin typeface="Calibri" panose="020F0502020204030204" pitchFamily="34" charset="0"/>
                          <a:cs typeface="Arial" panose="020B0604020202020204" pitchFamily="34" charset="0"/>
                        </a:rPr>
                        <a:t>УКУПНО</a:t>
                      </a:r>
                      <a:endParaRPr kumimoji="0" lang="en-US" altLang="en-US" sz="1800" b="1" i="0" u="none" strike="noStrike" cap="none" normalizeH="0" baseline="0" dirty="0">
                        <a:ln>
                          <a:noFill/>
                        </a:ln>
                        <a:solidFill>
                          <a:srgbClr val="FFFFFF"/>
                        </a:solidFill>
                        <a:effectLst/>
                        <a:latin typeface="Calibri" panose="020F0502020204030204" pitchFamily="34" charset="0"/>
                        <a:cs typeface="Arial" panose="020B0604020202020204" pitchFamily="34" charset="0"/>
                      </a:endParaRPr>
                    </a:p>
                  </a:txBody>
                  <a:tcPr marL="90000" marR="90000"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1872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cs typeface="Noto Sans CJK SC" charset="0"/>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cs typeface="Noto Sans CJK SC" charset="0"/>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cs typeface="Noto Sans CJK SC" charset="0"/>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9pPr>
                    </a:lstStyle>
                    <a:p>
                      <a:pPr marL="0" marR="0" lvl="0" indent="0" algn="ctr"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1" i="0" u="none" strike="noStrike" cap="none" normalizeH="0" baseline="0" dirty="0">
                          <a:ln>
                            <a:noFill/>
                          </a:ln>
                          <a:solidFill>
                            <a:srgbClr val="FFFFFF"/>
                          </a:solidFill>
                          <a:effectLst/>
                          <a:latin typeface="Calibri" panose="020F0502020204030204" pitchFamily="34" charset="0"/>
                          <a:cs typeface="Arial" panose="020B0604020202020204" pitchFamily="34" charset="0"/>
                        </a:rPr>
                        <a:t>ОСТВАРЕНО</a:t>
                      </a:r>
                      <a:endParaRPr kumimoji="0" lang="en-US" altLang="en-US" sz="1800" b="1" i="0" u="none" strike="noStrike" cap="none" normalizeH="0" baseline="0" dirty="0">
                        <a:ln>
                          <a:noFill/>
                        </a:ln>
                        <a:solidFill>
                          <a:srgbClr val="FFFFFF"/>
                        </a:solidFill>
                        <a:effectLst/>
                        <a:latin typeface="Calibri" panose="020F0502020204030204" pitchFamily="34" charset="0"/>
                        <a:cs typeface="Arial" panose="020B0604020202020204" pitchFamily="34" charset="0"/>
                      </a:endParaRPr>
                    </a:p>
                  </a:txBody>
                  <a:tcPr marL="90000" marR="90000"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1872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cs typeface="Noto Sans CJK SC" charset="0"/>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cs typeface="Noto Sans CJK SC" charset="0"/>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cs typeface="Noto Sans CJK SC" charset="0"/>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9pPr>
                    </a:lstStyle>
                    <a:p>
                      <a:pPr marL="0" marR="0" lvl="0" indent="0" algn="ctr"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1" i="0" u="none" strike="noStrike" cap="none" normalizeH="0" baseline="0" dirty="0">
                          <a:ln>
                            <a:noFill/>
                          </a:ln>
                          <a:solidFill>
                            <a:srgbClr val="FFFFFF"/>
                          </a:solidFill>
                          <a:effectLst/>
                          <a:latin typeface="Calibri" panose="020F0502020204030204" pitchFamily="34" charset="0"/>
                          <a:cs typeface="Arial" panose="020B0604020202020204" pitchFamily="34" charset="0"/>
                        </a:rPr>
                        <a:t>ПОТРЕБНО</a:t>
                      </a:r>
                      <a:endParaRPr kumimoji="0" lang="en-US" altLang="en-US" sz="1800" b="1" i="0" u="none" strike="noStrike" cap="none" normalizeH="0" baseline="0" dirty="0">
                        <a:ln>
                          <a:noFill/>
                        </a:ln>
                        <a:solidFill>
                          <a:srgbClr val="FFFFFF"/>
                        </a:solidFill>
                        <a:effectLst/>
                        <a:latin typeface="Calibri" panose="020F0502020204030204" pitchFamily="34" charset="0"/>
                        <a:cs typeface="Arial" panose="020B0604020202020204" pitchFamily="34" charset="0"/>
                      </a:endParaRPr>
                    </a:p>
                  </a:txBody>
                  <a:tcPr marL="90000" marR="90000"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18720" cap="flat" cmpd="sng" algn="ctr">
                      <a:solidFill>
                        <a:srgbClr val="FFFFFF"/>
                      </a:solidFill>
                      <a:prstDash val="solid"/>
                      <a:round/>
                      <a:headEnd type="none" w="med" len="med"/>
                      <a:tailEnd type="none" w="med" len="med"/>
                    </a:lnB>
                    <a:lnTlToBr>
                      <a:noFill/>
                    </a:lnTlToBr>
                    <a:lnBlToTr>
                      <a:noFill/>
                    </a:lnBlToTr>
                    <a:solidFill>
                      <a:srgbClr val="4F81BD"/>
                    </a:solidFill>
                  </a:tcPr>
                </a:tc>
                <a:extLst>
                  <a:ext uri="{0D108BD9-81ED-4DB2-BD59-A6C34878D82A}">
                    <a16:rowId xmlns:a16="http://schemas.microsoft.com/office/drawing/2014/main" val="1474256654"/>
                  </a:ext>
                </a:extLst>
              </a:tr>
              <a:tr h="0">
                <a:tc>
                  <a:txBody>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cs typeface="Noto Sans CJK SC" charset="0"/>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cs typeface="Noto Sans CJK SC" charset="0"/>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cs typeface="Noto Sans CJK SC" charset="0"/>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9pPr>
                    </a:lstStyle>
                    <a:p>
                      <a:pPr marL="0" marR="0" lvl="0" indent="0" algn="l"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М20</a:t>
                      </a:r>
                      <a:r>
                        <a:rPr kumimoji="0" lang="sr-Cyrl-R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+М30+М90</a:t>
                      </a:r>
                      <a:endParaRPr kumimoji="0" lang="en-U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endParaRPr>
                    </a:p>
                  </a:txBody>
                  <a:tcPr marL="90000" marR="90000"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18720" cap="flat" cmpd="sng" algn="ctr">
                      <a:solidFill>
                        <a:srgbClr val="FFFFFF"/>
                      </a:solidFill>
                      <a:prstDash val="solid"/>
                      <a:round/>
                      <a:headEnd type="none" w="med" len="med"/>
                      <a:tailEnd type="none" w="med" len="med"/>
                    </a:lnT>
                    <a:lnB w="576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cs typeface="Noto Sans CJK SC" charset="0"/>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cs typeface="Noto Sans CJK SC" charset="0"/>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cs typeface="Noto Sans CJK SC" charset="0"/>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9pPr>
                    </a:lstStyle>
                    <a:p>
                      <a:pPr marL="0" marR="0" lvl="0" indent="0" algn="r"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51,8</a:t>
                      </a:r>
                      <a:r>
                        <a:rPr kumimoji="0" lang="en-U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5</a:t>
                      </a:r>
                    </a:p>
                  </a:txBody>
                  <a:tcPr marL="90000" marR="90000"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18720" cap="flat" cmpd="sng" algn="ctr">
                      <a:solidFill>
                        <a:srgbClr val="FFFFFF"/>
                      </a:solidFill>
                      <a:prstDash val="solid"/>
                      <a:round/>
                      <a:headEnd type="none" w="med" len="med"/>
                      <a:tailEnd type="none" w="med" len="med"/>
                    </a:lnT>
                    <a:lnB w="576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cs typeface="Noto Sans CJK SC" charset="0"/>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cs typeface="Noto Sans CJK SC" charset="0"/>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cs typeface="Noto Sans CJK SC" charset="0"/>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9pPr>
                    </a:lstStyle>
                    <a:p>
                      <a:pPr marL="0" marR="0" lvl="0" indent="0" algn="r"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16</a:t>
                      </a:r>
                      <a:endParaRPr kumimoji="0" lang="en-U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endParaRPr>
                    </a:p>
                  </a:txBody>
                  <a:tcPr marL="90000" marR="90000"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18720" cap="flat" cmpd="sng" algn="ctr">
                      <a:solidFill>
                        <a:srgbClr val="FFFFFF"/>
                      </a:solidFill>
                      <a:prstDash val="solid"/>
                      <a:round/>
                      <a:headEnd type="none" w="med" len="med"/>
                      <a:tailEnd type="none" w="med" len="med"/>
                    </a:lnT>
                    <a:lnB w="5760" cap="flat" cmpd="sng" algn="ctr">
                      <a:solidFill>
                        <a:srgbClr val="FFFFFF"/>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958277077"/>
                  </a:ext>
                </a:extLst>
              </a:tr>
              <a:tr h="0">
                <a:tc>
                  <a:txBody>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cs typeface="Noto Sans CJK SC" charset="0"/>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cs typeface="Noto Sans CJK SC" charset="0"/>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cs typeface="Noto Sans CJK SC" charset="0"/>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9pPr>
                    </a:lstStyle>
                    <a:p>
                      <a:pPr marL="0" marR="0" lvl="0" indent="0" algn="l"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М11+М12+М21+</a:t>
                      </a:r>
                      <a:br>
                        <a:rPr kumimoji="0" lang="ru-RU"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br>
                      <a:r>
                        <a:rPr kumimoji="0" lang="ru-RU"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М22+М23+М91+</a:t>
                      </a:r>
                      <a:br>
                        <a:rPr kumimoji="0" lang="ru-RU"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br>
                      <a:r>
                        <a:rPr kumimoji="0" lang="ru-RU"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М92+М93</a:t>
                      </a:r>
                      <a:endParaRPr kumimoji="0" lang="en-U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endParaRPr>
                    </a:p>
                  </a:txBody>
                  <a:tcPr marL="90000" marR="90000"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576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cs typeface="Noto Sans CJK SC" charset="0"/>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cs typeface="Noto Sans CJK SC" charset="0"/>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cs typeface="Noto Sans CJK SC" charset="0"/>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9pPr>
                    </a:lstStyle>
                    <a:p>
                      <a:pPr marL="0" marR="0" lvl="0" indent="0" algn="r"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39,46</a:t>
                      </a:r>
                      <a:endParaRPr kumimoji="0" lang="en-U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endParaRPr>
                    </a:p>
                  </a:txBody>
                  <a:tcPr marL="90000" marR="90000"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576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cs typeface="Noto Sans CJK SC" charset="0"/>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cs typeface="Noto Sans CJK SC" charset="0"/>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cs typeface="Noto Sans CJK SC" charset="0"/>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9pPr>
                    </a:lstStyle>
                    <a:p>
                      <a:pPr marL="0" marR="0" lvl="0" indent="0" algn="r"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6</a:t>
                      </a:r>
                      <a:endParaRPr kumimoji="0" lang="en-U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endParaRPr>
                    </a:p>
                  </a:txBody>
                  <a:tcPr marL="90000" marR="90000"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5760" cap="flat" cmpd="sng" algn="ctr">
                      <a:solidFill>
                        <a:srgbClr val="FFFFFF"/>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2759050249"/>
                  </a:ext>
                </a:extLst>
              </a:tr>
            </a:tbl>
          </a:graphicData>
        </a:graphic>
      </p:graphicFrame>
      <p:graphicFrame>
        <p:nvGraphicFramePr>
          <p:cNvPr id="21" name="Group 6">
            <a:extLst>
              <a:ext uri="{FF2B5EF4-FFF2-40B4-BE49-F238E27FC236}">
                <a16:creationId xmlns:a16="http://schemas.microsoft.com/office/drawing/2014/main" id="{8E57F8D9-FBCF-4B8C-9AA4-149CBB3A61E6}"/>
              </a:ext>
            </a:extLst>
          </p:cNvPr>
          <p:cNvGraphicFramePr>
            <a:graphicFrameLocks noGrp="1"/>
          </p:cNvGraphicFramePr>
          <p:nvPr>
            <p:extLst>
              <p:ext uri="{D42A27DB-BD31-4B8C-83A1-F6EECF244321}">
                <p14:modId xmlns:p14="http://schemas.microsoft.com/office/powerpoint/2010/main" val="2470114265"/>
              </p:ext>
            </p:extLst>
          </p:nvPr>
        </p:nvGraphicFramePr>
        <p:xfrm>
          <a:off x="646506" y="2381545"/>
          <a:ext cx="2301967" cy="1935480"/>
        </p:xfrm>
        <a:graphic>
          <a:graphicData uri="http://schemas.openxmlformats.org/drawingml/2006/table">
            <a:tbl>
              <a:tblPr/>
              <a:tblGrid>
                <a:gridCol w="1415559">
                  <a:extLst>
                    <a:ext uri="{9D8B030D-6E8A-4147-A177-3AD203B41FA5}">
                      <a16:colId xmlns:a16="http://schemas.microsoft.com/office/drawing/2014/main" val="1342224922"/>
                    </a:ext>
                  </a:extLst>
                </a:gridCol>
                <a:gridCol w="886408">
                  <a:extLst>
                    <a:ext uri="{9D8B030D-6E8A-4147-A177-3AD203B41FA5}">
                      <a16:colId xmlns:a16="http://schemas.microsoft.com/office/drawing/2014/main" val="2156263360"/>
                    </a:ext>
                  </a:extLst>
                </a:gridCol>
              </a:tblGrid>
              <a:tr h="0">
                <a:tc>
                  <a:txBody>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cs typeface="Noto Sans CJK SC" charset="0"/>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cs typeface="Noto Sans CJK SC" charset="0"/>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cs typeface="Noto Sans CJK SC" charset="0"/>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9pPr>
                    </a:lstStyle>
                    <a:p>
                      <a:pPr marL="0" marR="0" lvl="0" indent="0" algn="ctr"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1" i="0" u="none" strike="noStrike" cap="none" normalizeH="0" baseline="0" dirty="0">
                          <a:ln>
                            <a:noFill/>
                          </a:ln>
                          <a:solidFill>
                            <a:srgbClr val="FFFFFF"/>
                          </a:solidFill>
                          <a:effectLst/>
                          <a:latin typeface="Calibri" panose="020F0502020204030204" pitchFamily="34" charset="0"/>
                          <a:cs typeface="Arial" panose="020B0604020202020204" pitchFamily="34" charset="0"/>
                        </a:rPr>
                        <a:t>КАТЕГОРИЈА</a:t>
                      </a:r>
                      <a:endParaRPr kumimoji="0" lang="en-US" altLang="en-US" sz="1800" b="1" i="0" u="none" strike="noStrike" cap="none" normalizeH="0" baseline="0" dirty="0">
                        <a:ln>
                          <a:noFill/>
                        </a:ln>
                        <a:solidFill>
                          <a:srgbClr val="FFFFFF"/>
                        </a:solidFill>
                        <a:effectLst/>
                        <a:latin typeface="Calibri" panose="020F0502020204030204" pitchFamily="34" charset="0"/>
                        <a:cs typeface="Arial" panose="020B0604020202020204" pitchFamily="34" charset="0"/>
                      </a:endParaRPr>
                    </a:p>
                  </a:txBody>
                  <a:tcPr marL="90000" marR="90000" anchor="ctr"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1872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cs typeface="Noto Sans CJK SC" charset="0"/>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cs typeface="Noto Sans CJK SC" charset="0"/>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cs typeface="Noto Sans CJK SC" charset="0"/>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9pPr>
                    </a:lstStyle>
                    <a:p>
                      <a:pPr marL="0" marR="0" lvl="0" indent="0" algn="ctr"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1" i="0" u="none" strike="noStrike" cap="none" normalizeH="0" baseline="0" dirty="0">
                          <a:ln>
                            <a:noFill/>
                          </a:ln>
                          <a:solidFill>
                            <a:srgbClr val="FFFFFF"/>
                          </a:solidFill>
                          <a:effectLst/>
                          <a:latin typeface="Calibri" panose="020F0502020204030204" pitchFamily="34" charset="0"/>
                          <a:cs typeface="Arial" panose="020B0604020202020204" pitchFamily="34" charset="0"/>
                        </a:rPr>
                        <a:t>БРОЈ</a:t>
                      </a:r>
                      <a:endParaRPr kumimoji="0" lang="en-US" altLang="en-US" sz="1800" b="1" i="0" u="none" strike="noStrike" cap="none" normalizeH="0" baseline="0" dirty="0">
                        <a:ln>
                          <a:noFill/>
                        </a:ln>
                        <a:solidFill>
                          <a:srgbClr val="FFFFFF"/>
                        </a:solidFill>
                        <a:effectLst/>
                        <a:latin typeface="Calibri" panose="020F0502020204030204" pitchFamily="34" charset="0"/>
                        <a:cs typeface="Arial" panose="020B0604020202020204" pitchFamily="34" charset="0"/>
                      </a:endParaRPr>
                    </a:p>
                  </a:txBody>
                  <a:tcPr marL="90000" marR="90000" anchor="ctr"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18720" cap="flat" cmpd="sng" algn="ctr">
                      <a:solidFill>
                        <a:srgbClr val="FFFFFF"/>
                      </a:solidFill>
                      <a:prstDash val="solid"/>
                      <a:round/>
                      <a:headEnd type="none" w="med" len="med"/>
                      <a:tailEnd type="none" w="med" len="med"/>
                    </a:lnB>
                    <a:lnTlToBr>
                      <a:noFill/>
                    </a:lnTlToBr>
                    <a:lnBlToTr>
                      <a:noFill/>
                    </a:lnBlToTr>
                    <a:solidFill>
                      <a:srgbClr val="4F81BD"/>
                    </a:solidFill>
                  </a:tcPr>
                </a:tc>
                <a:extLst>
                  <a:ext uri="{0D108BD9-81ED-4DB2-BD59-A6C34878D82A}">
                    <a16:rowId xmlns:a16="http://schemas.microsoft.com/office/drawing/2014/main" val="1474256654"/>
                  </a:ext>
                </a:extLst>
              </a:tr>
              <a:tr h="198633">
                <a:tc>
                  <a:txBody>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cs typeface="Noto Sans CJK SC" charset="0"/>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cs typeface="Noto Sans CJK SC" charset="0"/>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cs typeface="Noto Sans CJK SC" charset="0"/>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9pPr>
                    </a:lstStyle>
                    <a:p>
                      <a:pPr marL="0" marR="0" lvl="0" indent="0" algn="l"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М21а</a:t>
                      </a:r>
                      <a:endParaRPr kumimoji="0" lang="en-U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endParaRPr>
                    </a:p>
                  </a:txBody>
                  <a:tcPr marL="90000" marR="90000" anchor="ctr"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18720" cap="flat" cmpd="sng" algn="ctr">
                      <a:solidFill>
                        <a:srgbClr val="FFFFFF"/>
                      </a:solidFill>
                      <a:prstDash val="solid"/>
                      <a:round/>
                      <a:headEnd type="none" w="med" len="med"/>
                      <a:tailEnd type="none" w="med" len="med"/>
                    </a:lnT>
                    <a:lnB w="576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cs typeface="Noto Sans CJK SC" charset="0"/>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cs typeface="Noto Sans CJK SC" charset="0"/>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cs typeface="Noto Sans CJK SC" charset="0"/>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9pPr>
                    </a:lstStyle>
                    <a:p>
                      <a:pPr marL="0" marR="0" lvl="0" indent="0" algn="r"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1</a:t>
                      </a:r>
                      <a:endParaRPr kumimoji="0" lang="en-U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endParaRPr>
                    </a:p>
                  </a:txBody>
                  <a:tcPr marL="90000" marR="90000" anchor="ctr"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18720" cap="flat" cmpd="sng" algn="ctr">
                      <a:solidFill>
                        <a:srgbClr val="FFFFFF"/>
                      </a:solidFill>
                      <a:prstDash val="solid"/>
                      <a:round/>
                      <a:headEnd type="none" w="med" len="med"/>
                      <a:tailEnd type="none" w="med" len="med"/>
                    </a:lnT>
                    <a:lnB w="5760" cap="flat" cmpd="sng" algn="ctr">
                      <a:solidFill>
                        <a:srgbClr val="FFFFFF"/>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958277077"/>
                  </a:ext>
                </a:extLst>
              </a:tr>
              <a:tr h="0">
                <a:tc>
                  <a:txBody>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cs typeface="Noto Sans CJK SC" charset="0"/>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cs typeface="Noto Sans CJK SC" charset="0"/>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cs typeface="Noto Sans CJK SC" charset="0"/>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9pPr>
                    </a:lstStyle>
                    <a:p>
                      <a:pPr marL="0" marR="0" lvl="0" indent="0" algn="l"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М21</a:t>
                      </a:r>
                      <a:endParaRPr kumimoji="0" lang="en-U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endParaRPr>
                    </a:p>
                  </a:txBody>
                  <a:tcPr marL="90000" marR="90000" anchor="ctr"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576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cs typeface="Noto Sans CJK SC" charset="0"/>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cs typeface="Noto Sans CJK SC" charset="0"/>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cs typeface="Noto Sans CJK SC" charset="0"/>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9pPr>
                    </a:lstStyle>
                    <a:p>
                      <a:pPr marL="0" marR="0" lvl="0" indent="0" algn="r"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2</a:t>
                      </a:r>
                      <a:endParaRPr kumimoji="0" lang="en-U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endParaRPr>
                    </a:p>
                  </a:txBody>
                  <a:tcPr marL="90000" marR="90000" anchor="ctr"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5760" cap="flat" cmpd="sng" algn="ctr">
                      <a:solidFill>
                        <a:srgbClr val="FFFFFF"/>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2759050249"/>
                  </a:ext>
                </a:extLst>
              </a:tr>
              <a:tr h="0">
                <a:tc>
                  <a:txBody>
                    <a:bodyPr/>
                    <a:lstStyle/>
                    <a:p>
                      <a:pPr marL="0" marR="0" lvl="0" indent="0" algn="l"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М22</a:t>
                      </a:r>
                      <a:endParaRPr kumimoji="0" lang="en-U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endParaRPr>
                    </a:p>
                  </a:txBody>
                  <a:tcPr marL="90000" marR="90000" anchor="ctr"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576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p>
                      <a:pPr marL="0" marR="0" lvl="0" indent="0" algn="r"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3</a:t>
                      </a:r>
                    </a:p>
                  </a:txBody>
                  <a:tcPr marL="90000" marR="90000" anchor="ctr"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5760" cap="flat" cmpd="sng" algn="ctr">
                      <a:solidFill>
                        <a:srgbClr val="FFFFFF"/>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277809126"/>
                  </a:ext>
                </a:extLst>
              </a:tr>
              <a:tr h="0">
                <a:tc>
                  <a:txBody>
                    <a:bodyPr/>
                    <a:lstStyle/>
                    <a:p>
                      <a:pPr marL="0" marR="0" lvl="0" indent="0" algn="l"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М34</a:t>
                      </a:r>
                      <a:endParaRPr kumimoji="0" lang="en-U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endParaRPr>
                    </a:p>
                  </a:txBody>
                  <a:tcPr marL="90000" marR="90000" anchor="ctr"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5760" cap="flat" cmpd="sng" algn="ctr">
                      <a:solidFill>
                        <a:srgbClr val="FFFFFF"/>
                      </a:solidFill>
                      <a:prstDash val="solid"/>
                      <a:round/>
                      <a:headEnd type="none" w="med" len="med"/>
                      <a:tailEnd type="none" w="med" len="med"/>
                    </a:lnB>
                    <a:lnTlToBr>
                      <a:noFill/>
                    </a:lnTlToBr>
                    <a:lnBlToTr>
                      <a:noFill/>
                    </a:lnBlToTr>
                    <a:solidFill>
                      <a:srgbClr val="E9EDF4"/>
                    </a:solidFill>
                  </a:tcPr>
                </a:tc>
                <a:tc>
                  <a:txBody>
                    <a:bodyPr/>
                    <a:lstStyle/>
                    <a:p>
                      <a:pPr marL="0" marR="0" lvl="0" indent="0" algn="r"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18</a:t>
                      </a:r>
                      <a:endParaRPr kumimoji="0" lang="en-U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endParaRPr>
                    </a:p>
                  </a:txBody>
                  <a:tcPr marL="90000" marR="90000" anchor="ctr"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5760" cap="flat" cmpd="sng" algn="ctr">
                      <a:solidFill>
                        <a:srgbClr val="FFFFFF"/>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551275411"/>
                  </a:ext>
                </a:extLst>
              </a:tr>
              <a:tr h="0">
                <a:tc>
                  <a:txBody>
                    <a:bodyPr/>
                    <a:lstStyle/>
                    <a:p>
                      <a:pPr marL="0" marR="0" lvl="0" indent="0" algn="l"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0" i="0" u="none" strike="noStrike" kern="1200" cap="none" normalizeH="0" baseline="0" dirty="0">
                          <a:ln>
                            <a:noFill/>
                          </a:ln>
                          <a:solidFill>
                            <a:srgbClr val="000000"/>
                          </a:solidFill>
                          <a:effectLst/>
                          <a:latin typeface="Calibri" panose="020F0502020204030204" pitchFamily="34" charset="0"/>
                          <a:ea typeface="+mn-ea"/>
                          <a:cs typeface="Arial" panose="020B0604020202020204" pitchFamily="34" charset="0"/>
                        </a:rPr>
                        <a:t>М94</a:t>
                      </a:r>
                      <a:endParaRPr kumimoji="0" lang="en-US" altLang="en-US" sz="1800" b="0" i="0" u="none" strike="noStrike" kern="1200" cap="none" normalizeH="0" baseline="0" dirty="0">
                        <a:ln>
                          <a:noFill/>
                        </a:ln>
                        <a:solidFill>
                          <a:srgbClr val="000000"/>
                        </a:solidFill>
                        <a:effectLst/>
                        <a:latin typeface="Calibri" panose="020F0502020204030204" pitchFamily="34" charset="0"/>
                        <a:ea typeface="+mn-ea"/>
                        <a:cs typeface="Arial" panose="020B0604020202020204" pitchFamily="34" charset="0"/>
                      </a:endParaRPr>
                    </a:p>
                  </a:txBody>
                  <a:tcPr marL="90000" marR="90000" anchor="ctr"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576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p>
                      <a:pPr marL="0" marR="0" lvl="0" indent="0" algn="r"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1</a:t>
                      </a:r>
                    </a:p>
                  </a:txBody>
                  <a:tcPr marL="90000" marR="90000" anchor="ctr"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5760" cap="flat" cmpd="sng" algn="ctr">
                      <a:solidFill>
                        <a:srgbClr val="FFFFFF"/>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3525932494"/>
                  </a:ext>
                </a:extLst>
              </a:tr>
            </a:tbl>
          </a:graphicData>
        </a:graphic>
      </p:graphicFrame>
      <p:graphicFrame>
        <p:nvGraphicFramePr>
          <p:cNvPr id="25" name="Group 6">
            <a:extLst>
              <a:ext uri="{FF2B5EF4-FFF2-40B4-BE49-F238E27FC236}">
                <a16:creationId xmlns:a16="http://schemas.microsoft.com/office/drawing/2014/main" id="{F855725A-072E-48C9-AD40-A75151E8C24E}"/>
              </a:ext>
            </a:extLst>
          </p:cNvPr>
          <p:cNvGraphicFramePr>
            <a:graphicFrameLocks noGrp="1"/>
          </p:cNvGraphicFramePr>
          <p:nvPr>
            <p:extLst>
              <p:ext uri="{D42A27DB-BD31-4B8C-83A1-F6EECF244321}">
                <p14:modId xmlns:p14="http://schemas.microsoft.com/office/powerpoint/2010/main" val="1289459539"/>
              </p:ext>
            </p:extLst>
          </p:nvPr>
        </p:nvGraphicFramePr>
        <p:xfrm>
          <a:off x="3056913" y="2381545"/>
          <a:ext cx="2812042" cy="645160"/>
        </p:xfrm>
        <a:graphic>
          <a:graphicData uri="http://schemas.openxmlformats.org/drawingml/2006/table">
            <a:tbl>
              <a:tblPr/>
              <a:tblGrid>
                <a:gridCol w="1608393">
                  <a:extLst>
                    <a:ext uri="{9D8B030D-6E8A-4147-A177-3AD203B41FA5}">
                      <a16:colId xmlns:a16="http://schemas.microsoft.com/office/drawing/2014/main" val="1342224922"/>
                    </a:ext>
                  </a:extLst>
                </a:gridCol>
                <a:gridCol w="1203649">
                  <a:extLst>
                    <a:ext uri="{9D8B030D-6E8A-4147-A177-3AD203B41FA5}">
                      <a16:colId xmlns:a16="http://schemas.microsoft.com/office/drawing/2014/main" val="2156263360"/>
                    </a:ext>
                  </a:extLst>
                </a:gridCol>
              </a:tblGrid>
              <a:tr h="0">
                <a:tc>
                  <a:txBody>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cs typeface="Noto Sans CJK SC" charset="0"/>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cs typeface="Noto Sans CJK SC" charset="0"/>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cs typeface="Noto Sans CJK SC" charset="0"/>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9pPr>
                    </a:lstStyle>
                    <a:p>
                      <a:pPr marL="0" marR="0" lvl="0" indent="0" algn="ctr"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1" i="0" u="none" strike="noStrike" cap="none" normalizeH="0" baseline="0" dirty="0">
                          <a:ln>
                            <a:noFill/>
                          </a:ln>
                          <a:solidFill>
                            <a:srgbClr val="FFFFFF"/>
                          </a:solidFill>
                          <a:effectLst/>
                          <a:latin typeface="Calibri" panose="020F0502020204030204" pitchFamily="34" charset="0"/>
                          <a:cs typeface="Arial" panose="020B0604020202020204" pitchFamily="34" charset="0"/>
                        </a:rPr>
                        <a:t>БРОЈ ЦИТАТА</a:t>
                      </a:r>
                    </a:p>
                  </a:txBody>
                  <a:tcPr marL="90000" marR="90000" anchor="ctr"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18720" cap="flat" cmpd="sng" algn="ctr">
                      <a:solidFill>
                        <a:srgbClr val="FFFFFF"/>
                      </a:solidFill>
                      <a:prstDash val="solid"/>
                      <a:round/>
                      <a:headEnd type="none" w="med" len="med"/>
                      <a:tailEnd type="none" w="med" len="med"/>
                    </a:lnB>
                    <a:lnTlToBr>
                      <a:noFill/>
                    </a:lnTlToBr>
                    <a:lnBlToTr>
                      <a:noFill/>
                    </a:lnBlToTr>
                    <a:solidFill>
                      <a:srgbClr val="4F81BD"/>
                    </a:solidFill>
                  </a:tcPr>
                </a:tc>
                <a:tc>
                  <a:txBody>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cs typeface="Noto Sans CJK SC" charset="0"/>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cs typeface="Noto Sans CJK SC" charset="0"/>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cs typeface="Noto Sans CJK SC" charset="0"/>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9pPr>
                    </a:lstStyle>
                    <a:p>
                      <a:pPr marL="0" marR="0" lvl="0" indent="0" algn="ctr"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altLang="en-US" sz="1800" b="1" i="0" u="none" strike="noStrike" cap="none" normalizeH="0" baseline="0" dirty="0">
                          <a:ln>
                            <a:noFill/>
                          </a:ln>
                          <a:solidFill>
                            <a:srgbClr val="FFFFFF"/>
                          </a:solidFill>
                          <a:effectLst/>
                          <a:latin typeface="Calibri" panose="020F0502020204030204" pitchFamily="34" charset="0"/>
                          <a:cs typeface="Arial" panose="020B0604020202020204" pitchFamily="34" charset="0"/>
                        </a:rPr>
                        <a:t>h-</a:t>
                      </a:r>
                      <a:r>
                        <a:rPr kumimoji="0" lang="sr-Cyrl-RS" altLang="en-US" sz="1800" b="1" i="0" u="none" strike="noStrike" cap="none" normalizeH="0" baseline="0" dirty="0">
                          <a:ln>
                            <a:noFill/>
                          </a:ln>
                          <a:solidFill>
                            <a:srgbClr val="FFFFFF"/>
                          </a:solidFill>
                          <a:effectLst/>
                          <a:latin typeface="Calibri" panose="020F0502020204030204" pitchFamily="34" charset="0"/>
                          <a:cs typeface="Arial" panose="020B0604020202020204" pitchFamily="34" charset="0"/>
                        </a:rPr>
                        <a:t>ИНДЕКС</a:t>
                      </a:r>
                    </a:p>
                  </a:txBody>
                  <a:tcPr marL="90000" marR="90000" anchor="ctr"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5760" cap="flat" cmpd="sng" algn="ctr">
                      <a:solidFill>
                        <a:srgbClr val="FFFFFF"/>
                      </a:solidFill>
                      <a:prstDash val="solid"/>
                      <a:round/>
                      <a:headEnd type="none" w="med" len="med"/>
                      <a:tailEnd type="none" w="med" len="med"/>
                    </a:lnT>
                    <a:lnB w="18720" cap="flat" cmpd="sng" algn="ctr">
                      <a:solidFill>
                        <a:srgbClr val="FFFFFF"/>
                      </a:solidFill>
                      <a:prstDash val="solid"/>
                      <a:round/>
                      <a:headEnd type="none" w="med" len="med"/>
                      <a:tailEnd type="none" w="med" len="med"/>
                    </a:lnB>
                    <a:lnTlToBr>
                      <a:noFill/>
                    </a:lnTlToBr>
                    <a:lnBlToTr>
                      <a:noFill/>
                    </a:lnBlToTr>
                    <a:solidFill>
                      <a:srgbClr val="4F81BD"/>
                    </a:solidFill>
                  </a:tcPr>
                </a:tc>
                <a:extLst>
                  <a:ext uri="{0D108BD9-81ED-4DB2-BD59-A6C34878D82A}">
                    <a16:rowId xmlns:a16="http://schemas.microsoft.com/office/drawing/2014/main" val="1474256654"/>
                  </a:ext>
                </a:extLst>
              </a:tr>
              <a:tr h="0">
                <a:tc>
                  <a:txBody>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cs typeface="Noto Sans CJK SC" charset="0"/>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cs typeface="Noto Sans CJK SC" charset="0"/>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cs typeface="Noto Sans CJK SC" charset="0"/>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9pPr>
                    </a:lstStyle>
                    <a:p>
                      <a:pPr marL="0" marR="0" lvl="0" indent="0" algn="l"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337</a:t>
                      </a:r>
                      <a:endParaRPr kumimoji="0" lang="en-U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endParaRPr>
                    </a:p>
                  </a:txBody>
                  <a:tcPr marL="90000" marR="90000" anchor="ctr"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18720" cap="flat" cmpd="sng" algn="ctr">
                      <a:solidFill>
                        <a:srgbClr val="FFFFFF"/>
                      </a:solidFill>
                      <a:prstDash val="solid"/>
                      <a:round/>
                      <a:headEnd type="none" w="med" len="med"/>
                      <a:tailEnd type="none" w="med" len="med"/>
                    </a:lnT>
                    <a:lnB w="5760" cap="flat" cmpd="sng" algn="ctr">
                      <a:solidFill>
                        <a:srgbClr val="FFFFFF"/>
                      </a:solidFill>
                      <a:prstDash val="solid"/>
                      <a:round/>
                      <a:headEnd type="none" w="med" len="med"/>
                      <a:tailEnd type="none" w="med" len="med"/>
                    </a:lnB>
                    <a:lnTlToBr>
                      <a:noFill/>
                    </a:lnTlToBr>
                    <a:lnBlToTr>
                      <a:noFill/>
                    </a:lnBlToTr>
                    <a:solidFill>
                      <a:srgbClr val="D0D8E8"/>
                    </a:solidFill>
                  </a:tcPr>
                </a:tc>
                <a:tc>
                  <a:txBody>
                    <a:bodyPr/>
                    <a:lstStyle>
                      <a:lvl1pPr eaLnBrk="0" hangingPunct="0">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cs typeface="Noto Sans CJK SC" charset="0"/>
                        </a:defRPr>
                      </a:lvl1pPr>
                      <a:lvl2pPr eaLnBrk="0" hangingPunct="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cs typeface="Noto Sans CJK SC" charset="0"/>
                        </a:defRPr>
                      </a:lvl2pPr>
                      <a:lvl3pPr eaLnBrk="0" hangingPunct="0">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cs typeface="Noto Sans CJK SC" charset="0"/>
                        </a:defRPr>
                      </a:lvl3pPr>
                      <a:lvl4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4pPr>
                      <a:lvl5pPr eaLnBrk="0" hangingPunct="0">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cs typeface="Noto Sans CJK SC" charset="0"/>
                        </a:defRPr>
                      </a:lvl9pPr>
                    </a:lstStyle>
                    <a:p>
                      <a:pPr marL="0" marR="0" lvl="0" indent="0" algn="r" defTabSz="457200" rtl="0" eaLnBrk="1" fontAlgn="base" latinLnBrk="0" hangingPunct="1">
                        <a:lnSpc>
                          <a:spcPct val="83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sr-Cyrl-R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11</a:t>
                      </a:r>
                      <a:endParaRPr kumimoji="0" lang="en-U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endParaRPr>
                    </a:p>
                  </a:txBody>
                  <a:tcPr marL="90000" marR="90000" anchor="ctr" horzOverflow="overflow">
                    <a:lnL w="5760" cap="flat" cmpd="sng" algn="ctr">
                      <a:solidFill>
                        <a:srgbClr val="FFFFFF"/>
                      </a:solidFill>
                      <a:prstDash val="solid"/>
                      <a:round/>
                      <a:headEnd type="none" w="med" len="med"/>
                      <a:tailEnd type="none" w="med" len="med"/>
                    </a:lnL>
                    <a:lnR w="5760" cap="flat" cmpd="sng" algn="ctr">
                      <a:solidFill>
                        <a:srgbClr val="FFFFFF"/>
                      </a:solidFill>
                      <a:prstDash val="solid"/>
                      <a:round/>
                      <a:headEnd type="none" w="med" len="med"/>
                      <a:tailEnd type="none" w="med" len="med"/>
                    </a:lnR>
                    <a:lnT w="18720" cap="flat" cmpd="sng" algn="ctr">
                      <a:solidFill>
                        <a:srgbClr val="FFFFFF"/>
                      </a:solidFill>
                      <a:prstDash val="solid"/>
                      <a:round/>
                      <a:headEnd type="none" w="med" len="med"/>
                      <a:tailEnd type="none" w="med" len="med"/>
                    </a:lnT>
                    <a:lnB w="5760" cap="flat" cmpd="sng" algn="ctr">
                      <a:solidFill>
                        <a:srgbClr val="FFFFFF"/>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958277077"/>
                  </a:ext>
                </a:extLst>
              </a:tr>
            </a:tbl>
          </a:graphicData>
        </a:graphic>
      </p:graphicFrame>
    </p:spTree>
    <p:extLst>
      <p:ext uri="{BB962C8B-B14F-4D97-AF65-F5344CB8AC3E}">
        <p14:creationId xmlns:p14="http://schemas.microsoft.com/office/powerpoint/2010/main" val="2240742404"/>
      </p:ext>
    </p:extLst>
  </p:cSld>
  <p:clrMapOvr>
    <a:masterClrMapping/>
  </p:clrMapOvr>
</p:sld>
</file>

<file path=ppt/theme/theme1.xml><?xml version="1.0" encoding="utf-8"?>
<a:theme xmlns:a="http://schemas.openxmlformats.org/drawingml/2006/main" name="DividendVTI">
  <a:themeElements>
    <a:clrScheme name="Aspect">
      <a:dk1>
        <a:sysClr val="windowText" lastClr="000000"/>
      </a:dk1>
      <a:lt1>
        <a:sysClr val="window" lastClr="FFFFFF"/>
      </a:lt1>
      <a:dk2>
        <a:srgbClr val="585753"/>
      </a:dk2>
      <a:lt2>
        <a:srgbClr val="EBDDC3"/>
      </a:lt2>
      <a:accent1>
        <a:srgbClr val="71B9E4"/>
      </a:accent1>
      <a:accent2>
        <a:srgbClr val="E25D3C"/>
      </a:accent2>
      <a:accent3>
        <a:srgbClr val="BDB59D"/>
      </a:accent3>
      <a:accent4>
        <a:srgbClr val="A5AB81"/>
      </a:accent4>
      <a:accent5>
        <a:srgbClr val="7BA79D"/>
      </a:accent5>
      <a:accent6>
        <a:srgbClr val="968C8C"/>
      </a:accent6>
      <a:hlink>
        <a:srgbClr val="F7B615"/>
      </a:hlink>
      <a:folHlink>
        <a:srgbClr val="704404"/>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txDef>
      <a:spPr/>
      <a:bodyPr vert="horz" lIns="91440" tIns="45720" rIns="91440" bIns="45720" rtlCol="0" anchor="b">
        <a:normAutofit/>
      </a:bodyPr>
      <a:lstStyle>
        <a:defPPr algn="l">
          <a:defRPr sz="2400" b="0" dirty="0" smtClean="0"/>
        </a:defPPr>
      </a:lstStyle>
    </a:txDef>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BD2D995-20F0-4C14-BF62-1248AB4B484D}">
  <ds:schemaRefs>
    <ds:schemaRef ds:uri="http://purl.org/dc/elements/1.1/"/>
    <ds:schemaRef ds:uri="71af3243-3dd4-4a8d-8c0d-dd76da1f02a5"/>
    <ds:schemaRef ds:uri="http://www.w3.org/XML/1998/namespace"/>
    <ds:schemaRef ds:uri="16c05727-aa75-4e4a-9b5f-8a80a1165891"/>
    <ds:schemaRef ds:uri="http://purl.org/dc/terms/"/>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965255AC-12AC-4323-AA35-9BAC798B66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B3242A4-1E6A-4E02-809C-4A24066EC01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{C16AFF45-C899-4934-878B-CD75F6A48F8C}tf67061901_win32</Template>
  <TotalTime>449</TotalTime>
  <Words>348</Words>
  <Application>Microsoft Office PowerPoint</Application>
  <PresentationFormat>Widescreen</PresentationFormat>
  <Paragraphs>48</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Century Gothic</vt:lpstr>
      <vt:lpstr>Franklin Gothic Book</vt:lpstr>
      <vt:lpstr>Verdana</vt:lpstr>
      <vt:lpstr>Wingdings 2</vt:lpstr>
      <vt:lpstr>DividendVTI</vt:lpstr>
      <vt:lpstr>Реизбор у звање научни сарадник</vt:lpstr>
      <vt:lpstr>Реизбор у звање научни сарадник</vt:lpstr>
      <vt:lpstr>Реизбор у звање научни сарадник</vt:lpstr>
      <vt:lpstr>Реизбор у звање научни сарадник</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Andreja</dc:creator>
  <cp:lastModifiedBy>Nenad</cp:lastModifiedBy>
  <cp:revision>227</cp:revision>
  <dcterms:created xsi:type="dcterms:W3CDTF">2021-08-05T12:39:25Z</dcterms:created>
  <dcterms:modified xsi:type="dcterms:W3CDTF">2025-11-24T14:34:05Z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